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</p:sldIdLst>
  <p:sldSz cx="6858000" cy="9906000" type="A4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333399"/>
    <a:srgbClr val="FFFF00"/>
    <a:srgbClr val="000099"/>
    <a:srgbClr val="99CCFF"/>
    <a:srgbClr val="0000CC"/>
    <a:srgbClr val="FFFFCC"/>
    <a:srgbClr val="3333CC"/>
    <a:srgbClr val="3366CC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horzBarState="maximized">
    <p:restoredLeft sz="5000" autoAdjust="0"/>
    <p:restoredTop sz="94660"/>
  </p:normalViewPr>
  <p:slideViewPr>
    <p:cSldViewPr snapToGrid="0">
      <p:cViewPr>
        <p:scale>
          <a:sx n="100" d="100"/>
          <a:sy n="100" d="100"/>
        </p:scale>
        <p:origin x="141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5"/>
          </a:xfrm>
        </p:spPr>
        <p:txBody>
          <a:bodyPr anchor="b"/>
          <a:lstStyle>
            <a:lvl1pPr algn="ctr">
              <a:defRPr sz="8417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3367"/>
            </a:lvl1pPr>
            <a:lvl2pPr marL="641367" indent="0" algn="ctr">
              <a:buNone/>
              <a:defRPr sz="2807"/>
            </a:lvl2pPr>
            <a:lvl3pPr marL="1282736" indent="0" algn="ctr">
              <a:buNone/>
              <a:defRPr sz="2525"/>
            </a:lvl3pPr>
            <a:lvl4pPr marL="1924102" indent="0" algn="ctr">
              <a:buNone/>
              <a:defRPr sz="2245"/>
            </a:lvl4pPr>
            <a:lvl5pPr marL="2565470" indent="0" algn="ctr">
              <a:buNone/>
              <a:defRPr sz="2245"/>
            </a:lvl5pPr>
            <a:lvl6pPr marL="3206838" indent="0" algn="ctr">
              <a:buNone/>
              <a:defRPr sz="2245"/>
            </a:lvl6pPr>
            <a:lvl7pPr marL="3848206" indent="0" algn="ctr">
              <a:buNone/>
              <a:defRPr sz="2245"/>
            </a:lvl7pPr>
            <a:lvl8pPr marL="4489574" indent="0" algn="ctr">
              <a:buNone/>
              <a:defRPr sz="2245"/>
            </a:lvl8pPr>
            <a:lvl9pPr marL="5130941" indent="0" algn="ctr">
              <a:buNone/>
              <a:defRPr sz="2245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9/3/2026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422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9/3/2026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971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7" y="2469625"/>
            <a:ext cx="5915025" cy="4120620"/>
          </a:xfrm>
        </p:spPr>
        <p:txBody>
          <a:bodyPr anchor="b"/>
          <a:lstStyle>
            <a:lvl1pPr>
              <a:defRPr sz="8417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7" y="6629227"/>
            <a:ext cx="5915025" cy="2166936"/>
          </a:xfrm>
        </p:spPr>
        <p:txBody>
          <a:bodyPr/>
          <a:lstStyle>
            <a:lvl1pPr marL="0" indent="0">
              <a:buNone/>
              <a:defRPr sz="3367">
                <a:solidFill>
                  <a:schemeClr val="tx1"/>
                </a:solidFill>
              </a:defRPr>
            </a:lvl1pPr>
            <a:lvl2pPr marL="641367" indent="0">
              <a:buNone/>
              <a:defRPr sz="2807">
                <a:solidFill>
                  <a:schemeClr val="tx1">
                    <a:tint val="75000"/>
                  </a:schemeClr>
                </a:solidFill>
              </a:defRPr>
            </a:lvl2pPr>
            <a:lvl3pPr marL="1282736" indent="0">
              <a:buNone/>
              <a:defRPr sz="2525">
                <a:solidFill>
                  <a:schemeClr val="tx1">
                    <a:tint val="75000"/>
                  </a:schemeClr>
                </a:solidFill>
              </a:defRPr>
            </a:lvl3pPr>
            <a:lvl4pPr marL="1924102" indent="0">
              <a:buNone/>
              <a:defRPr sz="2245">
                <a:solidFill>
                  <a:schemeClr val="tx1">
                    <a:tint val="75000"/>
                  </a:schemeClr>
                </a:solidFill>
              </a:defRPr>
            </a:lvl4pPr>
            <a:lvl5pPr marL="2565470" indent="0">
              <a:buNone/>
              <a:defRPr sz="2245">
                <a:solidFill>
                  <a:schemeClr val="tx1">
                    <a:tint val="75000"/>
                  </a:schemeClr>
                </a:solidFill>
              </a:defRPr>
            </a:lvl5pPr>
            <a:lvl6pPr marL="3206838" indent="0">
              <a:buNone/>
              <a:defRPr sz="2245">
                <a:solidFill>
                  <a:schemeClr val="tx1">
                    <a:tint val="75000"/>
                  </a:schemeClr>
                </a:solidFill>
              </a:defRPr>
            </a:lvl6pPr>
            <a:lvl7pPr marL="3848206" indent="0">
              <a:buNone/>
              <a:defRPr sz="2245">
                <a:solidFill>
                  <a:schemeClr val="tx1">
                    <a:tint val="75000"/>
                  </a:schemeClr>
                </a:solidFill>
              </a:defRPr>
            </a:lvl7pPr>
            <a:lvl8pPr marL="4489574" indent="0">
              <a:buNone/>
              <a:defRPr sz="2245">
                <a:solidFill>
                  <a:schemeClr val="tx1">
                    <a:tint val="75000"/>
                  </a:schemeClr>
                </a:solidFill>
              </a:defRPr>
            </a:lvl8pPr>
            <a:lvl9pPr marL="5130941" indent="0">
              <a:buNone/>
              <a:defRPr sz="224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9/3/2026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41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9/3/2026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12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2" y="2428348"/>
            <a:ext cx="2901255" cy="1190094"/>
          </a:xfrm>
        </p:spPr>
        <p:txBody>
          <a:bodyPr anchor="b"/>
          <a:lstStyle>
            <a:lvl1pPr marL="0" indent="0">
              <a:buNone/>
              <a:defRPr sz="3367" b="1"/>
            </a:lvl1pPr>
            <a:lvl2pPr marL="641367" indent="0">
              <a:buNone/>
              <a:defRPr sz="2807" b="1"/>
            </a:lvl2pPr>
            <a:lvl3pPr marL="1282736" indent="0">
              <a:buNone/>
              <a:defRPr sz="2525" b="1"/>
            </a:lvl3pPr>
            <a:lvl4pPr marL="1924102" indent="0">
              <a:buNone/>
              <a:defRPr sz="2245" b="1"/>
            </a:lvl4pPr>
            <a:lvl5pPr marL="2565470" indent="0">
              <a:buNone/>
              <a:defRPr sz="2245" b="1"/>
            </a:lvl5pPr>
            <a:lvl6pPr marL="3206838" indent="0">
              <a:buNone/>
              <a:defRPr sz="2245" b="1"/>
            </a:lvl6pPr>
            <a:lvl7pPr marL="3848206" indent="0">
              <a:buNone/>
              <a:defRPr sz="2245" b="1"/>
            </a:lvl7pPr>
            <a:lvl8pPr marL="4489574" indent="0">
              <a:buNone/>
              <a:defRPr sz="2245" b="1"/>
            </a:lvl8pPr>
            <a:lvl9pPr marL="5130941" indent="0">
              <a:buNone/>
              <a:defRPr sz="2245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2" y="3618443"/>
            <a:ext cx="2901255" cy="532218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4" y="2428348"/>
            <a:ext cx="2915543" cy="1190094"/>
          </a:xfrm>
        </p:spPr>
        <p:txBody>
          <a:bodyPr anchor="b"/>
          <a:lstStyle>
            <a:lvl1pPr marL="0" indent="0">
              <a:buNone/>
              <a:defRPr sz="3367" b="1"/>
            </a:lvl1pPr>
            <a:lvl2pPr marL="641367" indent="0">
              <a:buNone/>
              <a:defRPr sz="2807" b="1"/>
            </a:lvl2pPr>
            <a:lvl3pPr marL="1282736" indent="0">
              <a:buNone/>
              <a:defRPr sz="2525" b="1"/>
            </a:lvl3pPr>
            <a:lvl4pPr marL="1924102" indent="0">
              <a:buNone/>
              <a:defRPr sz="2245" b="1"/>
            </a:lvl4pPr>
            <a:lvl5pPr marL="2565470" indent="0">
              <a:buNone/>
              <a:defRPr sz="2245" b="1"/>
            </a:lvl5pPr>
            <a:lvl6pPr marL="3206838" indent="0">
              <a:buNone/>
              <a:defRPr sz="2245" b="1"/>
            </a:lvl6pPr>
            <a:lvl7pPr marL="3848206" indent="0">
              <a:buNone/>
              <a:defRPr sz="2245" b="1"/>
            </a:lvl7pPr>
            <a:lvl8pPr marL="4489574" indent="0">
              <a:buNone/>
              <a:defRPr sz="2245" b="1"/>
            </a:lvl8pPr>
            <a:lvl9pPr marL="5130941" indent="0">
              <a:buNone/>
              <a:defRPr sz="2245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4" y="3618443"/>
            <a:ext cx="2915543" cy="532218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9/3/2026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382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9/3/2026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18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9/3/2026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454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2" y="660401"/>
            <a:ext cx="2211883" cy="2311400"/>
          </a:xfrm>
        </p:spPr>
        <p:txBody>
          <a:bodyPr anchor="b"/>
          <a:lstStyle>
            <a:lvl1pPr>
              <a:defRPr sz="4488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2"/>
            <a:ext cx="3471863" cy="7039681"/>
          </a:xfrm>
        </p:spPr>
        <p:txBody>
          <a:bodyPr/>
          <a:lstStyle>
            <a:lvl1pPr>
              <a:defRPr sz="4488"/>
            </a:lvl1pPr>
            <a:lvl2pPr>
              <a:defRPr sz="3928"/>
            </a:lvl2pPr>
            <a:lvl3pPr>
              <a:defRPr sz="3367"/>
            </a:lvl3pPr>
            <a:lvl4pPr>
              <a:defRPr sz="2807"/>
            </a:lvl4pPr>
            <a:lvl5pPr>
              <a:defRPr sz="2807"/>
            </a:lvl5pPr>
            <a:lvl6pPr>
              <a:defRPr sz="2807"/>
            </a:lvl6pPr>
            <a:lvl7pPr>
              <a:defRPr sz="2807"/>
            </a:lvl7pPr>
            <a:lvl8pPr>
              <a:defRPr sz="2807"/>
            </a:lvl8pPr>
            <a:lvl9pPr>
              <a:defRPr sz="2807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2" y="2971800"/>
            <a:ext cx="2211883" cy="5505627"/>
          </a:xfrm>
        </p:spPr>
        <p:txBody>
          <a:bodyPr/>
          <a:lstStyle>
            <a:lvl1pPr marL="0" indent="0">
              <a:buNone/>
              <a:defRPr sz="2245"/>
            </a:lvl1pPr>
            <a:lvl2pPr marL="641367" indent="0">
              <a:buNone/>
              <a:defRPr sz="1963"/>
            </a:lvl2pPr>
            <a:lvl3pPr marL="1282736" indent="0">
              <a:buNone/>
              <a:defRPr sz="1684"/>
            </a:lvl3pPr>
            <a:lvl4pPr marL="1924102" indent="0">
              <a:buNone/>
              <a:defRPr sz="1403"/>
            </a:lvl4pPr>
            <a:lvl5pPr marL="2565470" indent="0">
              <a:buNone/>
              <a:defRPr sz="1403"/>
            </a:lvl5pPr>
            <a:lvl6pPr marL="3206838" indent="0">
              <a:buNone/>
              <a:defRPr sz="1403"/>
            </a:lvl6pPr>
            <a:lvl7pPr marL="3848206" indent="0">
              <a:buNone/>
              <a:defRPr sz="1403"/>
            </a:lvl7pPr>
            <a:lvl8pPr marL="4489574" indent="0">
              <a:buNone/>
              <a:defRPr sz="1403"/>
            </a:lvl8pPr>
            <a:lvl9pPr marL="5130941" indent="0">
              <a:buNone/>
              <a:defRPr sz="1403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9/3/2026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92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2" y="660401"/>
            <a:ext cx="2211883" cy="2311400"/>
          </a:xfrm>
        </p:spPr>
        <p:txBody>
          <a:bodyPr anchor="b"/>
          <a:lstStyle>
            <a:lvl1pPr>
              <a:defRPr sz="4488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2"/>
            <a:ext cx="3471863" cy="7039681"/>
          </a:xfrm>
        </p:spPr>
        <p:txBody>
          <a:bodyPr anchor="t"/>
          <a:lstStyle>
            <a:lvl1pPr marL="0" indent="0">
              <a:buNone/>
              <a:defRPr sz="4488"/>
            </a:lvl1pPr>
            <a:lvl2pPr marL="641367" indent="0">
              <a:buNone/>
              <a:defRPr sz="3928"/>
            </a:lvl2pPr>
            <a:lvl3pPr marL="1282736" indent="0">
              <a:buNone/>
              <a:defRPr sz="3367"/>
            </a:lvl3pPr>
            <a:lvl4pPr marL="1924102" indent="0">
              <a:buNone/>
              <a:defRPr sz="2807"/>
            </a:lvl4pPr>
            <a:lvl5pPr marL="2565470" indent="0">
              <a:buNone/>
              <a:defRPr sz="2807"/>
            </a:lvl5pPr>
            <a:lvl6pPr marL="3206838" indent="0">
              <a:buNone/>
              <a:defRPr sz="2807"/>
            </a:lvl6pPr>
            <a:lvl7pPr marL="3848206" indent="0">
              <a:buNone/>
              <a:defRPr sz="2807"/>
            </a:lvl7pPr>
            <a:lvl8pPr marL="4489574" indent="0">
              <a:buNone/>
              <a:defRPr sz="2807"/>
            </a:lvl8pPr>
            <a:lvl9pPr marL="5130941" indent="0">
              <a:buNone/>
              <a:defRPr sz="2807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2" y="2971800"/>
            <a:ext cx="2211883" cy="5505627"/>
          </a:xfrm>
        </p:spPr>
        <p:txBody>
          <a:bodyPr/>
          <a:lstStyle>
            <a:lvl1pPr marL="0" indent="0">
              <a:buNone/>
              <a:defRPr sz="2245"/>
            </a:lvl1pPr>
            <a:lvl2pPr marL="641367" indent="0">
              <a:buNone/>
              <a:defRPr sz="1963"/>
            </a:lvl2pPr>
            <a:lvl3pPr marL="1282736" indent="0">
              <a:buNone/>
              <a:defRPr sz="1684"/>
            </a:lvl3pPr>
            <a:lvl4pPr marL="1924102" indent="0">
              <a:buNone/>
              <a:defRPr sz="1403"/>
            </a:lvl4pPr>
            <a:lvl5pPr marL="2565470" indent="0">
              <a:buNone/>
              <a:defRPr sz="1403"/>
            </a:lvl5pPr>
            <a:lvl6pPr marL="3206838" indent="0">
              <a:buNone/>
              <a:defRPr sz="1403"/>
            </a:lvl6pPr>
            <a:lvl7pPr marL="3848206" indent="0">
              <a:buNone/>
              <a:defRPr sz="1403"/>
            </a:lvl7pPr>
            <a:lvl8pPr marL="4489574" indent="0">
              <a:buNone/>
              <a:defRPr sz="1403"/>
            </a:lvl8pPr>
            <a:lvl9pPr marL="5130941" indent="0">
              <a:buNone/>
              <a:defRPr sz="1403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9/3/2026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701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2" y="660401"/>
            <a:ext cx="2211883" cy="2311400"/>
          </a:xfrm>
        </p:spPr>
        <p:txBody>
          <a:bodyPr anchor="b"/>
          <a:lstStyle>
            <a:lvl1pPr>
              <a:defRPr sz="4488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915544" y="1426282"/>
            <a:ext cx="3448747" cy="2509215"/>
          </a:xfrm>
          <a:solidFill>
            <a:schemeClr val="bg1">
              <a:lumMod val="75000"/>
            </a:schemeClr>
          </a:solidFill>
        </p:spPr>
        <p:txBody>
          <a:bodyPr anchor="ctr">
            <a:normAutofit/>
          </a:bodyPr>
          <a:lstStyle>
            <a:lvl1pPr marL="0" indent="0">
              <a:buNone/>
              <a:defRPr sz="1058"/>
            </a:lvl1pPr>
            <a:lvl2pPr marL="641367" indent="0">
              <a:buNone/>
              <a:defRPr sz="3928"/>
            </a:lvl2pPr>
            <a:lvl3pPr marL="1282736" indent="0">
              <a:buNone/>
              <a:defRPr sz="3367"/>
            </a:lvl3pPr>
            <a:lvl4pPr marL="1924102" indent="0">
              <a:buNone/>
              <a:defRPr sz="2807"/>
            </a:lvl4pPr>
            <a:lvl5pPr marL="2565470" indent="0">
              <a:buNone/>
              <a:defRPr sz="2807"/>
            </a:lvl5pPr>
            <a:lvl6pPr marL="3206838" indent="0">
              <a:buNone/>
              <a:defRPr sz="2807"/>
            </a:lvl6pPr>
            <a:lvl7pPr marL="3848206" indent="0">
              <a:buNone/>
              <a:defRPr sz="2807"/>
            </a:lvl7pPr>
            <a:lvl8pPr marL="4489574" indent="0">
              <a:buNone/>
              <a:defRPr sz="2807"/>
            </a:lvl8pPr>
            <a:lvl9pPr marL="5130941" indent="0">
              <a:buNone/>
              <a:defRPr sz="2807"/>
            </a:lvl9pPr>
          </a:lstStyle>
          <a:p>
            <a:r>
              <a:rPr lang="ja-JP" altLang="en-US" dirty="0"/>
              <a:t>写真をいれてください。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2" y="2971800"/>
            <a:ext cx="2211883" cy="5505627"/>
          </a:xfrm>
        </p:spPr>
        <p:txBody>
          <a:bodyPr/>
          <a:lstStyle>
            <a:lvl1pPr marL="0" indent="0">
              <a:buNone/>
              <a:defRPr sz="2245"/>
            </a:lvl1pPr>
            <a:lvl2pPr marL="641367" indent="0">
              <a:buNone/>
              <a:defRPr sz="1963"/>
            </a:lvl2pPr>
            <a:lvl3pPr marL="1282736" indent="0">
              <a:buNone/>
              <a:defRPr sz="1684"/>
            </a:lvl3pPr>
            <a:lvl4pPr marL="1924102" indent="0">
              <a:buNone/>
              <a:defRPr sz="1403"/>
            </a:lvl4pPr>
            <a:lvl5pPr marL="2565470" indent="0">
              <a:buNone/>
              <a:defRPr sz="1403"/>
            </a:lvl5pPr>
            <a:lvl6pPr marL="3206838" indent="0">
              <a:buNone/>
              <a:defRPr sz="1403"/>
            </a:lvl6pPr>
            <a:lvl7pPr marL="3848206" indent="0">
              <a:buNone/>
              <a:defRPr sz="1403"/>
            </a:lvl7pPr>
            <a:lvl8pPr marL="4489574" indent="0">
              <a:buNone/>
              <a:defRPr sz="1403"/>
            </a:lvl8pPr>
            <a:lvl9pPr marL="5130941" indent="0">
              <a:buNone/>
              <a:defRPr sz="1403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9/3/2026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図プレースホルダー 8"/>
          <p:cNvSpPr>
            <a:spLocks noGrp="1"/>
          </p:cNvSpPr>
          <p:nvPr>
            <p:ph type="pic" sz="quarter" idx="13" hasCustomPrompt="1"/>
          </p:nvPr>
        </p:nvSpPr>
        <p:spPr>
          <a:xfrm>
            <a:off x="2915140" y="4224214"/>
            <a:ext cx="3448238" cy="2510894"/>
          </a:xfrm>
          <a:solidFill>
            <a:schemeClr val="bg1">
              <a:lumMod val="75000"/>
            </a:schemeClr>
          </a:solidFill>
        </p:spPr>
        <p:txBody>
          <a:bodyPr anchor="ctr">
            <a:normAutofit/>
          </a:bodyPr>
          <a:lstStyle>
            <a:lvl1pPr marL="0" indent="0">
              <a:buNone/>
              <a:defRPr sz="1058"/>
            </a:lvl1pPr>
          </a:lstStyle>
          <a:p>
            <a:r>
              <a:rPr kumimoji="1" lang="ja-JP" altLang="en-US" dirty="0"/>
              <a:t>写真をいれてください。</a:t>
            </a:r>
          </a:p>
        </p:txBody>
      </p:sp>
    </p:spTree>
    <p:extLst>
      <p:ext uri="{BB962C8B-B14F-4D97-AF65-F5344CB8AC3E}">
        <p14:creationId xmlns:p14="http://schemas.microsoft.com/office/powerpoint/2010/main" val="3497532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9/3/2026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0871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4"/>
            <a:ext cx="1478757" cy="8394877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4"/>
            <a:ext cx="4350543" cy="8394877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9/3/2026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241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0672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8764"/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98764"/>
              <a:t>9/3/2026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8764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8764"/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98764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946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xStyles>
    <p:titleStyle>
      <a:lvl1pPr algn="l" defTabSz="1282736" rtl="0" eaLnBrk="1" latinLnBrk="0" hangingPunct="1">
        <a:lnSpc>
          <a:spcPct val="90000"/>
        </a:lnSpc>
        <a:spcBef>
          <a:spcPct val="0"/>
        </a:spcBef>
        <a:buNone/>
        <a:defRPr kumimoji="1" sz="617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685" indent="-320685" algn="l" defTabSz="1282736" rtl="0" eaLnBrk="1" latinLnBrk="0" hangingPunct="1">
        <a:lnSpc>
          <a:spcPct val="90000"/>
        </a:lnSpc>
        <a:spcBef>
          <a:spcPts val="1403"/>
        </a:spcBef>
        <a:buFont typeface="Arial" panose="020B0604020202020204" pitchFamily="34" charset="0"/>
        <a:buChar char="•"/>
        <a:defRPr kumimoji="1" sz="3928" kern="1200">
          <a:solidFill>
            <a:schemeClr val="tx1"/>
          </a:solidFill>
          <a:latin typeface="+mn-lt"/>
          <a:ea typeface="+mn-ea"/>
          <a:cs typeface="+mn-cs"/>
        </a:defRPr>
      </a:lvl1pPr>
      <a:lvl2pPr marL="962051" indent="-320685" algn="l" defTabSz="1282736" rtl="0" eaLnBrk="1" latinLnBrk="0" hangingPunct="1">
        <a:lnSpc>
          <a:spcPct val="90000"/>
        </a:lnSpc>
        <a:spcBef>
          <a:spcPts val="701"/>
        </a:spcBef>
        <a:buFont typeface="Arial" panose="020B0604020202020204" pitchFamily="34" charset="0"/>
        <a:buChar char="•"/>
        <a:defRPr kumimoji="1" sz="3367" kern="1200">
          <a:solidFill>
            <a:schemeClr val="tx1"/>
          </a:solidFill>
          <a:latin typeface="+mn-lt"/>
          <a:ea typeface="+mn-ea"/>
          <a:cs typeface="+mn-cs"/>
        </a:defRPr>
      </a:lvl2pPr>
      <a:lvl3pPr marL="1603419" indent="-320685" algn="l" defTabSz="1282736" rtl="0" eaLnBrk="1" latinLnBrk="0" hangingPunct="1">
        <a:lnSpc>
          <a:spcPct val="90000"/>
        </a:lnSpc>
        <a:spcBef>
          <a:spcPts val="701"/>
        </a:spcBef>
        <a:buFont typeface="Arial" panose="020B0604020202020204" pitchFamily="34" charset="0"/>
        <a:buChar char="•"/>
        <a:defRPr kumimoji="1" sz="2807" kern="1200">
          <a:solidFill>
            <a:schemeClr val="tx1"/>
          </a:solidFill>
          <a:latin typeface="+mn-lt"/>
          <a:ea typeface="+mn-ea"/>
          <a:cs typeface="+mn-cs"/>
        </a:defRPr>
      </a:lvl3pPr>
      <a:lvl4pPr marL="2244787" indent="-320685" algn="l" defTabSz="1282736" rtl="0" eaLnBrk="1" latinLnBrk="0" hangingPunct="1">
        <a:lnSpc>
          <a:spcPct val="90000"/>
        </a:lnSpc>
        <a:spcBef>
          <a:spcPts val="701"/>
        </a:spcBef>
        <a:buFont typeface="Arial" panose="020B0604020202020204" pitchFamily="34" charset="0"/>
        <a:buChar char="•"/>
        <a:defRPr kumimoji="1" sz="2525" kern="1200">
          <a:solidFill>
            <a:schemeClr val="tx1"/>
          </a:solidFill>
          <a:latin typeface="+mn-lt"/>
          <a:ea typeface="+mn-ea"/>
          <a:cs typeface="+mn-cs"/>
        </a:defRPr>
      </a:lvl4pPr>
      <a:lvl5pPr marL="2886154" indent="-320685" algn="l" defTabSz="1282736" rtl="0" eaLnBrk="1" latinLnBrk="0" hangingPunct="1">
        <a:lnSpc>
          <a:spcPct val="90000"/>
        </a:lnSpc>
        <a:spcBef>
          <a:spcPts val="701"/>
        </a:spcBef>
        <a:buFont typeface="Arial" panose="020B0604020202020204" pitchFamily="34" charset="0"/>
        <a:buChar char="•"/>
        <a:defRPr kumimoji="1" sz="2525" kern="1200">
          <a:solidFill>
            <a:schemeClr val="tx1"/>
          </a:solidFill>
          <a:latin typeface="+mn-lt"/>
          <a:ea typeface="+mn-ea"/>
          <a:cs typeface="+mn-cs"/>
        </a:defRPr>
      </a:lvl5pPr>
      <a:lvl6pPr marL="3527521" indent="-320685" algn="l" defTabSz="1282736" rtl="0" eaLnBrk="1" latinLnBrk="0" hangingPunct="1">
        <a:lnSpc>
          <a:spcPct val="90000"/>
        </a:lnSpc>
        <a:spcBef>
          <a:spcPts val="701"/>
        </a:spcBef>
        <a:buFont typeface="Arial" panose="020B0604020202020204" pitchFamily="34" charset="0"/>
        <a:buChar char="•"/>
        <a:defRPr kumimoji="1" sz="2525" kern="1200">
          <a:solidFill>
            <a:schemeClr val="tx1"/>
          </a:solidFill>
          <a:latin typeface="+mn-lt"/>
          <a:ea typeface="+mn-ea"/>
          <a:cs typeface="+mn-cs"/>
        </a:defRPr>
      </a:lvl6pPr>
      <a:lvl7pPr marL="4168889" indent="-320685" algn="l" defTabSz="1282736" rtl="0" eaLnBrk="1" latinLnBrk="0" hangingPunct="1">
        <a:lnSpc>
          <a:spcPct val="90000"/>
        </a:lnSpc>
        <a:spcBef>
          <a:spcPts val="701"/>
        </a:spcBef>
        <a:buFont typeface="Arial" panose="020B0604020202020204" pitchFamily="34" charset="0"/>
        <a:buChar char="•"/>
        <a:defRPr kumimoji="1" sz="2525" kern="1200">
          <a:solidFill>
            <a:schemeClr val="tx1"/>
          </a:solidFill>
          <a:latin typeface="+mn-lt"/>
          <a:ea typeface="+mn-ea"/>
          <a:cs typeface="+mn-cs"/>
        </a:defRPr>
      </a:lvl7pPr>
      <a:lvl8pPr marL="4810257" indent="-320685" algn="l" defTabSz="1282736" rtl="0" eaLnBrk="1" latinLnBrk="0" hangingPunct="1">
        <a:lnSpc>
          <a:spcPct val="90000"/>
        </a:lnSpc>
        <a:spcBef>
          <a:spcPts val="701"/>
        </a:spcBef>
        <a:buFont typeface="Arial" panose="020B0604020202020204" pitchFamily="34" charset="0"/>
        <a:buChar char="•"/>
        <a:defRPr kumimoji="1" sz="2525" kern="1200">
          <a:solidFill>
            <a:schemeClr val="tx1"/>
          </a:solidFill>
          <a:latin typeface="+mn-lt"/>
          <a:ea typeface="+mn-ea"/>
          <a:cs typeface="+mn-cs"/>
        </a:defRPr>
      </a:lvl8pPr>
      <a:lvl9pPr marL="5451625" indent="-320685" algn="l" defTabSz="1282736" rtl="0" eaLnBrk="1" latinLnBrk="0" hangingPunct="1">
        <a:lnSpc>
          <a:spcPct val="90000"/>
        </a:lnSpc>
        <a:spcBef>
          <a:spcPts val="701"/>
        </a:spcBef>
        <a:buFont typeface="Arial" panose="020B0604020202020204" pitchFamily="34" charset="0"/>
        <a:buChar char="•"/>
        <a:defRPr kumimoji="1" sz="25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2736" rtl="0" eaLnBrk="1" latinLnBrk="0" hangingPunct="1">
        <a:defRPr kumimoji="1" sz="2525" kern="1200">
          <a:solidFill>
            <a:schemeClr val="tx1"/>
          </a:solidFill>
          <a:latin typeface="+mn-lt"/>
          <a:ea typeface="+mn-ea"/>
          <a:cs typeface="+mn-cs"/>
        </a:defRPr>
      </a:lvl1pPr>
      <a:lvl2pPr marL="641367" algn="l" defTabSz="1282736" rtl="0" eaLnBrk="1" latinLnBrk="0" hangingPunct="1">
        <a:defRPr kumimoji="1" sz="2525" kern="1200">
          <a:solidFill>
            <a:schemeClr val="tx1"/>
          </a:solidFill>
          <a:latin typeface="+mn-lt"/>
          <a:ea typeface="+mn-ea"/>
          <a:cs typeface="+mn-cs"/>
        </a:defRPr>
      </a:lvl2pPr>
      <a:lvl3pPr marL="1282736" algn="l" defTabSz="1282736" rtl="0" eaLnBrk="1" latinLnBrk="0" hangingPunct="1">
        <a:defRPr kumimoji="1" sz="2525" kern="1200">
          <a:solidFill>
            <a:schemeClr val="tx1"/>
          </a:solidFill>
          <a:latin typeface="+mn-lt"/>
          <a:ea typeface="+mn-ea"/>
          <a:cs typeface="+mn-cs"/>
        </a:defRPr>
      </a:lvl3pPr>
      <a:lvl4pPr marL="1924102" algn="l" defTabSz="1282736" rtl="0" eaLnBrk="1" latinLnBrk="0" hangingPunct="1">
        <a:defRPr kumimoji="1" sz="2525" kern="1200">
          <a:solidFill>
            <a:schemeClr val="tx1"/>
          </a:solidFill>
          <a:latin typeface="+mn-lt"/>
          <a:ea typeface="+mn-ea"/>
          <a:cs typeface="+mn-cs"/>
        </a:defRPr>
      </a:lvl4pPr>
      <a:lvl5pPr marL="2565470" algn="l" defTabSz="1282736" rtl="0" eaLnBrk="1" latinLnBrk="0" hangingPunct="1">
        <a:defRPr kumimoji="1" sz="2525" kern="1200">
          <a:solidFill>
            <a:schemeClr val="tx1"/>
          </a:solidFill>
          <a:latin typeface="+mn-lt"/>
          <a:ea typeface="+mn-ea"/>
          <a:cs typeface="+mn-cs"/>
        </a:defRPr>
      </a:lvl5pPr>
      <a:lvl6pPr marL="3206838" algn="l" defTabSz="1282736" rtl="0" eaLnBrk="1" latinLnBrk="0" hangingPunct="1">
        <a:defRPr kumimoji="1" sz="2525" kern="1200">
          <a:solidFill>
            <a:schemeClr val="tx1"/>
          </a:solidFill>
          <a:latin typeface="+mn-lt"/>
          <a:ea typeface="+mn-ea"/>
          <a:cs typeface="+mn-cs"/>
        </a:defRPr>
      </a:lvl6pPr>
      <a:lvl7pPr marL="3848206" algn="l" defTabSz="1282736" rtl="0" eaLnBrk="1" latinLnBrk="0" hangingPunct="1">
        <a:defRPr kumimoji="1" sz="2525" kern="1200">
          <a:solidFill>
            <a:schemeClr val="tx1"/>
          </a:solidFill>
          <a:latin typeface="+mn-lt"/>
          <a:ea typeface="+mn-ea"/>
          <a:cs typeface="+mn-cs"/>
        </a:defRPr>
      </a:lvl7pPr>
      <a:lvl8pPr marL="4489574" algn="l" defTabSz="1282736" rtl="0" eaLnBrk="1" latinLnBrk="0" hangingPunct="1">
        <a:defRPr kumimoji="1" sz="2525" kern="1200">
          <a:solidFill>
            <a:schemeClr val="tx1"/>
          </a:solidFill>
          <a:latin typeface="+mn-lt"/>
          <a:ea typeface="+mn-ea"/>
          <a:cs typeface="+mn-cs"/>
        </a:defRPr>
      </a:lvl8pPr>
      <a:lvl9pPr marL="5130941" algn="l" defTabSz="1282736" rtl="0" eaLnBrk="1" latinLnBrk="0" hangingPunct="1">
        <a:defRPr kumimoji="1" sz="252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chemeClr val="bg1"/>
            </a:gs>
            <a:gs pos="31000">
              <a:schemeClr val="accent2"/>
            </a:gs>
            <a:gs pos="65000">
              <a:schemeClr val="bg2"/>
            </a:gs>
            <a:gs pos="77000">
              <a:schemeClr val="accent1">
                <a:lumMod val="45000"/>
                <a:lumOff val="55000"/>
              </a:schemeClr>
            </a:gs>
            <a:gs pos="100000">
              <a:schemeClr val="accent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法人会マーク（背景透明）　薄い色Ver　★最終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24" y="227263"/>
            <a:ext cx="1230266" cy="1230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正方形/長方形 37"/>
          <p:cNvSpPr/>
          <p:nvPr/>
        </p:nvSpPr>
        <p:spPr>
          <a:xfrm>
            <a:off x="35460" y="1028752"/>
            <a:ext cx="682253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98764"/>
            <a:r>
              <a:rPr lang="ja-JP" altLang="en-US" sz="2400" b="1" dirty="0">
                <a:solidFill>
                  <a:srgbClr val="FFFF00"/>
                </a:solidFill>
                <a:latin typeface="メイリオ" panose="020B0604030504040204" pitchFamily="50" charset="-128"/>
              </a:rPr>
              <a:t>    </a:t>
            </a:r>
            <a:r>
              <a:rPr lang="ja-JP" altLang="en-US" sz="2800" b="1" dirty="0">
                <a:solidFill>
                  <a:srgbClr val="FFFF00"/>
                </a:solidFill>
                <a:latin typeface="メイリオ" panose="020B0604030504040204" pitchFamily="50" charset="-128"/>
              </a:rPr>
              <a:t>取引相場のない株式評価の実務と</a:t>
            </a:r>
            <a:endParaRPr lang="en-US" altLang="ja-JP" sz="2800" b="1" dirty="0">
              <a:solidFill>
                <a:srgbClr val="FFFF00"/>
              </a:solidFill>
              <a:latin typeface="メイリオ" panose="020B0604030504040204" pitchFamily="50" charset="-128"/>
            </a:endParaRPr>
          </a:p>
          <a:p>
            <a:pPr algn="ctr" defTabSz="898764"/>
            <a:r>
              <a:rPr lang="ja-JP" altLang="en-US" sz="2800" b="1" dirty="0">
                <a:solidFill>
                  <a:srgbClr val="FFFF00"/>
                </a:solidFill>
                <a:latin typeface="メイリオ" panose="020B0604030504040204" pitchFamily="50" charset="-128"/>
              </a:rPr>
              <a:t>                           　見直しの状況</a:t>
            </a:r>
            <a:endParaRPr lang="ja-JP" altLang="en-US" sz="2800" b="1" dirty="0">
              <a:solidFill>
                <a:srgbClr val="FFFF00"/>
              </a:solidFill>
              <a:effectLst/>
              <a:latin typeface="メイリオ" panose="020B0604030504040204" pitchFamily="50" charset="-128"/>
            </a:endParaRPr>
          </a:p>
        </p:txBody>
      </p:sp>
      <p:sp>
        <p:nvSpPr>
          <p:cNvPr id="41" name="正方形/長方形 40"/>
          <p:cNvSpPr/>
          <p:nvPr/>
        </p:nvSpPr>
        <p:spPr>
          <a:xfrm>
            <a:off x="336700" y="1874549"/>
            <a:ext cx="3274350" cy="988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98764"/>
            <a:r>
              <a:rPr lang="en-US" altLang="ja-JP" sz="5821" b="1" dirty="0">
                <a:solidFill>
                  <a:prstClr val="white"/>
                </a:solidFill>
                <a:latin typeface="メイリオ" panose="020B0604030504040204" pitchFamily="50" charset="-128"/>
              </a:rPr>
              <a:t>10</a:t>
            </a:r>
            <a:r>
              <a:rPr lang="ja-JP" altLang="en-US" sz="2822" b="1" dirty="0">
                <a:solidFill>
                  <a:prstClr val="white"/>
                </a:solidFill>
                <a:latin typeface="メイリオ" panose="020B0604030504040204" pitchFamily="50" charset="-128"/>
              </a:rPr>
              <a:t>月</a:t>
            </a:r>
            <a:r>
              <a:rPr lang="en-US" altLang="ja-JP" sz="5821" b="1" dirty="0">
                <a:solidFill>
                  <a:prstClr val="white"/>
                </a:solidFill>
                <a:latin typeface="メイリオ" panose="020B0604030504040204" pitchFamily="50" charset="-128"/>
              </a:rPr>
              <a:t>21</a:t>
            </a:r>
            <a:r>
              <a:rPr lang="ja-JP" altLang="en-US" sz="2822" b="1" dirty="0">
                <a:solidFill>
                  <a:prstClr val="white"/>
                </a:solidFill>
                <a:latin typeface="メイリオ" panose="020B0604030504040204" pitchFamily="50" charset="-128"/>
              </a:rPr>
              <a:t>日</a:t>
            </a:r>
            <a:endParaRPr lang="ja-JP" altLang="en-US" sz="4763" b="1" dirty="0">
              <a:solidFill>
                <a:prstClr val="white"/>
              </a:solidFill>
              <a:latin typeface="メイリオ" panose="020B0604030504040204" pitchFamily="50" charset="-128"/>
            </a:endParaRPr>
          </a:p>
        </p:txBody>
      </p:sp>
      <p:sp>
        <p:nvSpPr>
          <p:cNvPr id="42" name="正方形/長方形 41"/>
          <p:cNvSpPr/>
          <p:nvPr/>
        </p:nvSpPr>
        <p:spPr>
          <a:xfrm>
            <a:off x="3633459" y="2024410"/>
            <a:ext cx="3314445" cy="7439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98764"/>
            <a:r>
              <a:rPr lang="ja-JP" altLang="en-US" sz="4234" dirty="0">
                <a:solidFill>
                  <a:prstClr val="white"/>
                </a:solidFill>
              </a:rPr>
              <a:t>1</a:t>
            </a:r>
            <a:r>
              <a:rPr lang="en-US" altLang="ja-JP" sz="4234" dirty="0">
                <a:solidFill>
                  <a:prstClr val="white"/>
                </a:solidFill>
              </a:rPr>
              <a:t>5</a:t>
            </a:r>
            <a:r>
              <a:rPr lang="ja-JP" altLang="en-US" sz="4234" dirty="0">
                <a:solidFill>
                  <a:prstClr val="white"/>
                </a:solidFill>
              </a:rPr>
              <a:t>:</a:t>
            </a:r>
            <a:r>
              <a:rPr lang="en-US" altLang="ja-JP" sz="4234" dirty="0">
                <a:solidFill>
                  <a:prstClr val="white"/>
                </a:solidFill>
              </a:rPr>
              <a:t>0</a:t>
            </a:r>
            <a:r>
              <a:rPr lang="ja-JP" altLang="en-US" sz="4234" dirty="0">
                <a:solidFill>
                  <a:prstClr val="white"/>
                </a:solidFill>
              </a:rPr>
              <a:t>0</a:t>
            </a:r>
            <a:r>
              <a:rPr lang="en-US" altLang="ja-JP" sz="3175" dirty="0">
                <a:solidFill>
                  <a:prstClr val="white"/>
                </a:solidFill>
              </a:rPr>
              <a:t>-</a:t>
            </a:r>
            <a:r>
              <a:rPr lang="ja-JP" altLang="en-US" sz="4234" dirty="0">
                <a:solidFill>
                  <a:prstClr val="white"/>
                </a:solidFill>
              </a:rPr>
              <a:t>1</a:t>
            </a:r>
            <a:r>
              <a:rPr lang="en-US" altLang="ja-JP" sz="4234" dirty="0">
                <a:solidFill>
                  <a:prstClr val="white"/>
                </a:solidFill>
              </a:rPr>
              <a:t>6</a:t>
            </a:r>
            <a:r>
              <a:rPr lang="ja-JP" altLang="en-US" sz="4234" dirty="0">
                <a:solidFill>
                  <a:prstClr val="white"/>
                </a:solidFill>
              </a:rPr>
              <a:t>:</a:t>
            </a:r>
            <a:r>
              <a:rPr lang="en-US" altLang="ja-JP" sz="4234" dirty="0">
                <a:solidFill>
                  <a:prstClr val="white"/>
                </a:solidFill>
              </a:rPr>
              <a:t>3</a:t>
            </a:r>
            <a:r>
              <a:rPr lang="ja-JP" altLang="en-US" sz="4234" dirty="0">
                <a:solidFill>
                  <a:prstClr val="white"/>
                </a:solidFill>
              </a:rPr>
              <a:t>0　</a:t>
            </a:r>
          </a:p>
        </p:txBody>
      </p:sp>
      <p:sp>
        <p:nvSpPr>
          <p:cNvPr id="47" name="正方形/長方形 46"/>
          <p:cNvSpPr/>
          <p:nvPr/>
        </p:nvSpPr>
        <p:spPr>
          <a:xfrm>
            <a:off x="385613" y="1706855"/>
            <a:ext cx="1064893" cy="336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98764"/>
            <a:r>
              <a:rPr lang="ja-JP" altLang="en-US" sz="1588" b="1" dirty="0">
                <a:solidFill>
                  <a:prstClr val="white"/>
                </a:solidFill>
                <a:latin typeface="メイリオ" panose="020B0604030504040204" pitchFamily="50" charset="-128"/>
              </a:rPr>
              <a:t>20</a:t>
            </a:r>
            <a:r>
              <a:rPr lang="en-US" altLang="ja-JP" sz="1588" b="1" dirty="0">
                <a:solidFill>
                  <a:prstClr val="white"/>
                </a:solidFill>
                <a:latin typeface="メイリオ" panose="020B0604030504040204" pitchFamily="50" charset="-128"/>
              </a:rPr>
              <a:t>26</a:t>
            </a:r>
            <a:r>
              <a:rPr lang="ja-JP" altLang="en-US" sz="1588" b="1" dirty="0">
                <a:solidFill>
                  <a:prstClr val="white"/>
                </a:solidFill>
                <a:latin typeface="メイリオ" panose="020B0604030504040204" pitchFamily="50" charset="-128"/>
              </a:rPr>
              <a:t>年</a:t>
            </a:r>
            <a:endParaRPr lang="ja-JP" altLang="en-US" sz="4763" b="1" dirty="0">
              <a:solidFill>
                <a:prstClr val="white"/>
              </a:solidFill>
              <a:latin typeface="メイリオ" panose="020B0604030504040204" pitchFamily="50" charset="-128"/>
            </a:endParaRPr>
          </a:p>
        </p:txBody>
      </p:sp>
      <p:sp>
        <p:nvSpPr>
          <p:cNvPr id="50" name="テキスト ボックス 31"/>
          <p:cNvSpPr txBox="1"/>
          <p:nvPr/>
        </p:nvSpPr>
        <p:spPr>
          <a:xfrm>
            <a:off x="112405" y="2574782"/>
            <a:ext cx="63674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ja-JP"/>
            </a:defPPr>
            <a:lvl1pPr marL="0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9504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19007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8511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38015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47518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7022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66526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76029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ja-JP" altLang="en-US" sz="1235" b="1" dirty="0">
                <a:solidFill>
                  <a:prstClr val="white"/>
                </a:solidFill>
                <a:latin typeface="メイリオ" panose="020B0604030504040204" pitchFamily="50" charset="-128"/>
              </a:rPr>
              <a:t>　　</a:t>
            </a:r>
            <a:r>
              <a:rPr lang="ja-JP" altLang="en-US" sz="1400" b="1" dirty="0">
                <a:solidFill>
                  <a:prstClr val="white"/>
                </a:solidFill>
                <a:latin typeface="メイリオ" panose="020B0604030504040204" pitchFamily="50" charset="-128"/>
              </a:rPr>
              <a:t>アルカディア市ヶ谷 私学会館 ６階</a:t>
            </a:r>
            <a:r>
              <a:rPr lang="en-US" altLang="ja-JP" sz="1400" b="1" dirty="0">
                <a:solidFill>
                  <a:prstClr val="white"/>
                </a:solidFill>
                <a:latin typeface="メイリオ" panose="020B0604030504040204" pitchFamily="50" charset="-128"/>
              </a:rPr>
              <a:t>【</a:t>
            </a:r>
            <a:r>
              <a:rPr lang="ja-JP" altLang="en-US" sz="1400" b="1" dirty="0">
                <a:solidFill>
                  <a:prstClr val="white"/>
                </a:solidFill>
                <a:latin typeface="メイリオ" panose="020B0604030504040204" pitchFamily="50" charset="-128"/>
              </a:rPr>
              <a:t>阿蘇</a:t>
            </a:r>
            <a:r>
              <a:rPr lang="en-US" altLang="ja-JP" sz="1400" b="1" dirty="0">
                <a:solidFill>
                  <a:prstClr val="white"/>
                </a:solidFill>
                <a:latin typeface="メイリオ" panose="020B0604030504040204" pitchFamily="50" charset="-128"/>
              </a:rPr>
              <a:t>】</a:t>
            </a:r>
            <a:r>
              <a:rPr lang="ja-JP" altLang="en-US" sz="1400" b="1" dirty="0">
                <a:solidFill>
                  <a:prstClr val="white"/>
                </a:solidFill>
                <a:latin typeface="メイリオ" panose="020B0604030504040204" pitchFamily="50" charset="-128"/>
              </a:rPr>
              <a:t>　</a:t>
            </a:r>
            <a:r>
              <a:rPr lang="ja-JP" altLang="en-US" sz="1200" b="1" dirty="0">
                <a:solidFill>
                  <a:prstClr val="white"/>
                </a:solidFill>
                <a:latin typeface="メイリオ" panose="020B0604030504040204" pitchFamily="50" charset="-128"/>
              </a:rPr>
              <a:t>千代田区九段北</a:t>
            </a:r>
            <a:r>
              <a:rPr lang="en-US" altLang="ja-JP" sz="1200" b="1" dirty="0">
                <a:solidFill>
                  <a:prstClr val="white"/>
                </a:solidFill>
                <a:latin typeface="メイリオ" panose="020B0604030504040204" pitchFamily="50" charset="-128"/>
              </a:rPr>
              <a:t>4</a:t>
            </a:r>
            <a:r>
              <a:rPr lang="ja-JP" altLang="en-US" sz="1200" b="1" dirty="0">
                <a:solidFill>
                  <a:prstClr val="white"/>
                </a:solidFill>
                <a:latin typeface="メイリオ" panose="020B0604030504040204" pitchFamily="50" charset="-128"/>
              </a:rPr>
              <a:t>丁目２－２５</a:t>
            </a:r>
            <a:r>
              <a:rPr lang="en-US" altLang="ja-JP" sz="1200" b="1" dirty="0">
                <a:solidFill>
                  <a:prstClr val="white"/>
                </a:solidFill>
                <a:latin typeface="メイリオ" panose="020B0604030504040204" pitchFamily="50" charset="-128"/>
              </a:rPr>
              <a:t> </a:t>
            </a:r>
            <a:endParaRPr lang="ja-JP" altLang="en-US" sz="1200" dirty="0">
              <a:solidFill>
                <a:prstClr val="white"/>
              </a:solidFill>
            </a:endParaRPr>
          </a:p>
        </p:txBody>
      </p:sp>
      <p:sp>
        <p:nvSpPr>
          <p:cNvPr id="51" name="テキスト ボックス 29"/>
          <p:cNvSpPr txBox="1"/>
          <p:nvPr/>
        </p:nvSpPr>
        <p:spPr>
          <a:xfrm>
            <a:off x="2358420" y="3335161"/>
            <a:ext cx="3784407" cy="917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ja-JP"/>
            </a:defPPr>
            <a:lvl1pPr marL="0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9504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19007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8511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38015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47518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7022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66526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76029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sz="1764" b="1" dirty="0">
                <a:solidFill>
                  <a:srgbClr val="002060"/>
                </a:solidFill>
                <a:latin typeface="メイリオ" panose="020B0604030504040204" pitchFamily="50" charset="-128"/>
              </a:rPr>
              <a:t>元高松国税局長</a:t>
            </a:r>
            <a:endParaRPr lang="en-US" altLang="ja-JP" sz="1764" b="1" dirty="0">
              <a:solidFill>
                <a:srgbClr val="002060"/>
              </a:solidFill>
              <a:latin typeface="メイリオ" panose="020B0604030504040204" pitchFamily="50" charset="-128"/>
            </a:endParaRPr>
          </a:p>
          <a:p>
            <a:endParaRPr lang="en-US" altLang="ja-JP" sz="800" b="1" dirty="0">
              <a:solidFill>
                <a:srgbClr val="002060"/>
              </a:solidFill>
              <a:latin typeface="メイリオ" panose="020B0604030504040204" pitchFamily="50" charset="-128"/>
            </a:endParaRPr>
          </a:p>
          <a:p>
            <a:pPr>
              <a:spcAft>
                <a:spcPts val="353"/>
              </a:spcAft>
            </a:pPr>
            <a:r>
              <a:rPr lang="ja-JP" altLang="en-US" sz="1764" b="1" dirty="0">
                <a:solidFill>
                  <a:srgbClr val="002060"/>
                </a:solidFill>
                <a:latin typeface="メイリオ" panose="020B0604030504040204" pitchFamily="50" charset="-128"/>
              </a:rPr>
              <a:t>　　</a:t>
            </a:r>
            <a:r>
              <a:rPr lang="ja-JP" altLang="en-US" sz="2800" b="1" dirty="0">
                <a:solidFill>
                  <a:srgbClr val="002060"/>
                </a:solidFill>
                <a:latin typeface="メイリオ" panose="020B0604030504040204" pitchFamily="50" charset="-128"/>
              </a:rPr>
              <a:t> 　加 藤  千 博</a:t>
            </a:r>
            <a:r>
              <a:rPr lang="ja-JP" altLang="en-US" sz="1764" b="1" dirty="0">
                <a:solidFill>
                  <a:srgbClr val="002060"/>
                </a:solidFill>
                <a:latin typeface="メイリオ" panose="020B0604030504040204" pitchFamily="50" charset="-128"/>
              </a:rPr>
              <a:t>　氏</a:t>
            </a:r>
            <a:endParaRPr lang="ja-JP" altLang="en-US" sz="1058" b="1" dirty="0">
              <a:solidFill>
                <a:srgbClr val="002060"/>
              </a:solidFill>
              <a:latin typeface="メイリオ" panose="020B0604030504040204" pitchFamily="50" charset="-128"/>
            </a:endParaRPr>
          </a:p>
        </p:txBody>
      </p:sp>
      <p:grpSp>
        <p:nvGrpSpPr>
          <p:cNvPr id="9" name="グループ化 8"/>
          <p:cNvGrpSpPr/>
          <p:nvPr/>
        </p:nvGrpSpPr>
        <p:grpSpPr>
          <a:xfrm>
            <a:off x="332217" y="2892712"/>
            <a:ext cx="5530757" cy="2345572"/>
            <a:chOff x="491840" y="5450159"/>
            <a:chExt cx="6270757" cy="1404260"/>
          </a:xfrm>
        </p:grpSpPr>
        <p:grpSp>
          <p:nvGrpSpPr>
            <p:cNvPr id="8" name="グループ化 7"/>
            <p:cNvGrpSpPr/>
            <p:nvPr/>
          </p:nvGrpSpPr>
          <p:grpSpPr>
            <a:xfrm>
              <a:off x="491840" y="5450159"/>
              <a:ext cx="459281" cy="1404260"/>
              <a:chOff x="1576028" y="5037558"/>
              <a:chExt cx="459281" cy="379486"/>
            </a:xfrm>
          </p:grpSpPr>
          <p:sp>
            <p:nvSpPr>
              <p:cNvPr id="45" name="正方形/長方形 44"/>
              <p:cNvSpPr/>
              <p:nvPr/>
            </p:nvSpPr>
            <p:spPr>
              <a:xfrm>
                <a:off x="1576028" y="5037558"/>
                <a:ext cx="459281" cy="379486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98764"/>
                <a:endParaRPr lang="ja-JP" altLang="en-US" sz="1769">
                  <a:solidFill>
                    <a:prstClr val="black">
                      <a:lumMod val="75000"/>
                      <a:lumOff val="25000"/>
                    </a:prstClr>
                  </a:solidFill>
                </a:endParaRPr>
              </a:p>
            </p:txBody>
          </p:sp>
          <p:sp>
            <p:nvSpPr>
              <p:cNvPr id="46" name="正方形/長方形 45"/>
              <p:cNvSpPr/>
              <p:nvPr/>
            </p:nvSpPr>
            <p:spPr>
              <a:xfrm>
                <a:off x="1595104" y="5037970"/>
                <a:ext cx="418748" cy="363441"/>
              </a:xfrm>
              <a:prstGeom prst="rect">
                <a:avLst/>
              </a:prstGeom>
            </p:spPr>
            <p:txBody>
              <a:bodyPr vert="eaVert" wrap="square" anchor="ctr">
                <a:spAutoFit/>
              </a:bodyPr>
              <a:lstStyle/>
              <a:p>
                <a:pPr algn="ctr" defTabSz="898764"/>
                <a:r>
                  <a:rPr lang="ja-JP" altLang="en-US" sz="1200" b="1" dirty="0">
                    <a:solidFill>
                      <a:prstClr val="white"/>
                    </a:solidFill>
                  </a:rPr>
                  <a:t>講  師　／　プロフィール</a:t>
                </a:r>
              </a:p>
            </p:txBody>
          </p:sp>
        </p:grpSp>
        <p:cxnSp>
          <p:nvCxnSpPr>
            <p:cNvPr id="6" name="直線コネクタ 5"/>
            <p:cNvCxnSpPr>
              <a:cxnSpLocks/>
            </p:cNvCxnSpPr>
            <p:nvPr/>
          </p:nvCxnSpPr>
          <p:spPr>
            <a:xfrm>
              <a:off x="654417" y="5454382"/>
              <a:ext cx="6108180" cy="7182"/>
            </a:xfrm>
            <a:prstGeom prst="line">
              <a:avLst/>
            </a:prstGeom>
            <a:ln w="12700">
              <a:solidFill>
                <a:srgbClr val="0B539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8" name="テキスト ボックス 29"/>
          <p:cNvSpPr txBox="1"/>
          <p:nvPr/>
        </p:nvSpPr>
        <p:spPr>
          <a:xfrm>
            <a:off x="807135" y="4611634"/>
            <a:ext cx="5924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ja-JP"/>
            </a:defPPr>
            <a:lvl1pPr marL="0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9504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19007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8511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38015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47518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7022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66526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76029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sz="1200" dirty="0"/>
              <a:t>国税庁入庁　</a:t>
            </a:r>
            <a:r>
              <a:rPr lang="ja-JP" altLang="ja-JP" sz="1200" dirty="0"/>
              <a:t>2015年</a:t>
            </a:r>
            <a:r>
              <a:rPr lang="en-US" altLang="ja-JP" sz="1200" dirty="0"/>
              <a:t> </a:t>
            </a:r>
            <a:r>
              <a:rPr lang="ja-JP" altLang="ja-JP" sz="1200" dirty="0"/>
              <a:t>名護税務署長　2019年</a:t>
            </a:r>
            <a:r>
              <a:rPr lang="en-US" altLang="ja-JP" sz="1200" dirty="0"/>
              <a:t> </a:t>
            </a:r>
            <a:r>
              <a:rPr lang="ja-JP" altLang="ja-JP" sz="1200" dirty="0"/>
              <a:t>世田谷税務署長　</a:t>
            </a:r>
          </a:p>
          <a:p>
            <a:r>
              <a:rPr lang="ja-JP" altLang="ja-JP" sz="1200" dirty="0"/>
              <a:t>2020年</a:t>
            </a:r>
            <a:r>
              <a:rPr lang="en-US" altLang="ja-JP" sz="1200" dirty="0"/>
              <a:t> </a:t>
            </a:r>
            <a:r>
              <a:rPr lang="ja-JP" altLang="ja-JP" sz="1200" dirty="0"/>
              <a:t>東京国税局課税第一部資産課税課長　2022年</a:t>
            </a:r>
            <a:r>
              <a:rPr lang="en-US" altLang="ja-JP" sz="1200" dirty="0"/>
              <a:t> </a:t>
            </a:r>
            <a:r>
              <a:rPr lang="ja-JP" altLang="ja-JP" sz="1200" dirty="0"/>
              <a:t>国税庁課税部資産課税課長　2023年</a:t>
            </a:r>
            <a:r>
              <a:rPr lang="en-US" altLang="ja-JP" sz="1200" dirty="0"/>
              <a:t> </a:t>
            </a:r>
            <a:r>
              <a:rPr lang="ja-JP" altLang="ja-JP" sz="1200" dirty="0"/>
              <a:t>高松国税局長　2024年</a:t>
            </a:r>
            <a:r>
              <a:rPr lang="en-US" altLang="ja-JP" sz="1200" dirty="0"/>
              <a:t> </a:t>
            </a:r>
            <a:r>
              <a:rPr lang="ja-JP" altLang="ja-JP" sz="1200" dirty="0"/>
              <a:t>退官、税理士登録</a:t>
            </a:r>
            <a:endParaRPr lang="en-US" altLang="ja-JP" sz="1200" b="1" dirty="0">
              <a:solidFill>
                <a:srgbClr val="002060"/>
              </a:solidFill>
              <a:latin typeface="メイリオ" panose="020B0604030504040204" pitchFamily="50" charset="-128"/>
            </a:endParaRPr>
          </a:p>
        </p:txBody>
      </p:sp>
      <p:grpSp>
        <p:nvGrpSpPr>
          <p:cNvPr id="80" name="グループ化 79"/>
          <p:cNvGrpSpPr/>
          <p:nvPr/>
        </p:nvGrpSpPr>
        <p:grpSpPr>
          <a:xfrm>
            <a:off x="359155" y="8089579"/>
            <a:ext cx="5694874" cy="965430"/>
            <a:chOff x="491840" y="5363945"/>
            <a:chExt cx="6456832" cy="1518543"/>
          </a:xfrm>
        </p:grpSpPr>
        <p:sp>
          <p:nvSpPr>
            <p:cNvPr id="83" name="正方形/長方形 82"/>
            <p:cNvSpPr/>
            <p:nvPr/>
          </p:nvSpPr>
          <p:spPr>
            <a:xfrm>
              <a:off x="491840" y="5363945"/>
              <a:ext cx="459281" cy="1518543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98764"/>
              <a:endParaRPr lang="ja-JP" altLang="en-US" sz="1769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cxnSp>
          <p:nvCxnSpPr>
            <p:cNvPr id="82" name="直線コネクタ 81"/>
            <p:cNvCxnSpPr/>
            <p:nvPr/>
          </p:nvCxnSpPr>
          <p:spPr>
            <a:xfrm>
              <a:off x="756672" y="5367048"/>
              <a:ext cx="6192000" cy="0"/>
            </a:xfrm>
            <a:prstGeom prst="line">
              <a:avLst/>
            </a:prstGeom>
            <a:ln w="12700">
              <a:solidFill>
                <a:srgbClr val="0B539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ホームベース 12"/>
          <p:cNvSpPr/>
          <p:nvPr/>
        </p:nvSpPr>
        <p:spPr>
          <a:xfrm>
            <a:off x="381057" y="7598100"/>
            <a:ext cx="1692940" cy="434882"/>
          </a:xfrm>
          <a:prstGeom prst="homePlate">
            <a:avLst>
              <a:gd name="adj" fmla="val 37345"/>
            </a:avLst>
          </a:prstGeom>
          <a:solidFill>
            <a:srgbClr val="33339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98764"/>
            <a:r>
              <a:rPr lang="ja-JP" altLang="en-US" sz="1200" dirty="0">
                <a:solidFill>
                  <a:prstClr val="white"/>
                </a:solidFill>
              </a:rPr>
              <a:t>お申込先</a:t>
            </a:r>
            <a:endParaRPr lang="en-US" altLang="ja-JP" sz="1200" dirty="0">
              <a:solidFill>
                <a:prstClr val="white"/>
              </a:solidFill>
            </a:endParaRPr>
          </a:p>
          <a:p>
            <a:pPr algn="ctr" defTabSz="898764"/>
            <a:r>
              <a:rPr lang="ja-JP" altLang="en-US" sz="1050" b="1" dirty="0">
                <a:solidFill>
                  <a:srgbClr val="FFFF00"/>
                </a:solidFill>
              </a:rPr>
              <a:t>〆切</a:t>
            </a:r>
            <a:r>
              <a:rPr lang="en-US" altLang="ja-JP" sz="1050" b="1" dirty="0">
                <a:solidFill>
                  <a:srgbClr val="FFFF00"/>
                </a:solidFill>
              </a:rPr>
              <a:t>10</a:t>
            </a:r>
            <a:r>
              <a:rPr lang="ja-JP" altLang="en-US" sz="1050" b="1" dirty="0">
                <a:solidFill>
                  <a:srgbClr val="FFFF00"/>
                </a:solidFill>
              </a:rPr>
              <a:t>月</a:t>
            </a:r>
            <a:r>
              <a:rPr lang="en-US" altLang="ja-JP" sz="1050" b="1" dirty="0">
                <a:solidFill>
                  <a:srgbClr val="FFFF00"/>
                </a:solidFill>
              </a:rPr>
              <a:t>10</a:t>
            </a:r>
            <a:r>
              <a:rPr lang="ja-JP" altLang="en-US" sz="1050" b="1" dirty="0">
                <a:solidFill>
                  <a:srgbClr val="FFFF00"/>
                </a:solidFill>
              </a:rPr>
              <a:t>日（金）</a:t>
            </a:r>
          </a:p>
        </p:txBody>
      </p:sp>
      <p:grpSp>
        <p:nvGrpSpPr>
          <p:cNvPr id="37" name="グループ化 36"/>
          <p:cNvGrpSpPr/>
          <p:nvPr/>
        </p:nvGrpSpPr>
        <p:grpSpPr>
          <a:xfrm>
            <a:off x="3126113" y="2140280"/>
            <a:ext cx="521319" cy="490790"/>
            <a:chOff x="2932009" y="3560005"/>
            <a:chExt cx="591069" cy="556454"/>
          </a:xfrm>
        </p:grpSpPr>
        <p:sp>
          <p:nvSpPr>
            <p:cNvPr id="39" name="角丸四角形 38"/>
            <p:cNvSpPr/>
            <p:nvPr/>
          </p:nvSpPr>
          <p:spPr>
            <a:xfrm>
              <a:off x="2984865" y="3560005"/>
              <a:ext cx="470959" cy="47095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98764"/>
              <a:endParaRPr lang="ja-JP" altLang="en-US" sz="1769" dirty="0">
                <a:solidFill>
                  <a:prstClr val="white"/>
                </a:solidFill>
                <a:latin typeface="メイリオ" panose="020B0604030504040204" pitchFamily="50" charset="-128"/>
              </a:endParaRPr>
            </a:p>
          </p:txBody>
        </p:sp>
        <p:sp>
          <p:nvSpPr>
            <p:cNvPr id="40" name="正方形/長方形 39"/>
            <p:cNvSpPr/>
            <p:nvPr/>
          </p:nvSpPr>
          <p:spPr>
            <a:xfrm>
              <a:off x="2932009" y="3580812"/>
              <a:ext cx="591069" cy="53564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defTabSz="898764"/>
              <a:r>
                <a:rPr lang="ja-JP" altLang="en-US" sz="2470" b="1" dirty="0">
                  <a:solidFill>
                    <a:srgbClr val="DBEFF9">
                      <a:lumMod val="50000"/>
                    </a:srgbClr>
                  </a:solidFill>
                  <a:latin typeface="メイリオ" panose="020B0604030504040204" pitchFamily="50" charset="-128"/>
                </a:rPr>
                <a:t>水</a:t>
              </a:r>
            </a:p>
          </p:txBody>
        </p:sp>
      </p:grpSp>
      <p:sp>
        <p:nvSpPr>
          <p:cNvPr id="44" name="正方形/長方形 43"/>
          <p:cNvSpPr/>
          <p:nvPr/>
        </p:nvSpPr>
        <p:spPr>
          <a:xfrm>
            <a:off x="387981" y="7962290"/>
            <a:ext cx="369332" cy="1075962"/>
          </a:xfrm>
          <a:prstGeom prst="rect">
            <a:avLst/>
          </a:prstGeom>
        </p:spPr>
        <p:txBody>
          <a:bodyPr vert="eaVert" wrap="square" anchor="ctr">
            <a:spAutoFit/>
          </a:bodyPr>
          <a:lstStyle/>
          <a:p>
            <a:pPr algn="ctr" defTabSz="898764"/>
            <a:r>
              <a:rPr lang="ja-JP" altLang="en-US" sz="1200" b="1" dirty="0">
                <a:solidFill>
                  <a:prstClr val="white"/>
                </a:solidFill>
              </a:rPr>
              <a:t> 申 込 書</a:t>
            </a:r>
          </a:p>
        </p:txBody>
      </p:sp>
      <p:sp>
        <p:nvSpPr>
          <p:cNvPr id="64" name="テキスト ボックス 63"/>
          <p:cNvSpPr txBox="1"/>
          <p:nvPr/>
        </p:nvSpPr>
        <p:spPr>
          <a:xfrm>
            <a:off x="812289" y="8668932"/>
            <a:ext cx="2836418" cy="369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ja-JP" altLang="en-US" sz="1200" dirty="0"/>
              <a:t>氏　名</a:t>
            </a:r>
            <a:r>
              <a:rPr lang="ja-JP" altLang="en-US" dirty="0"/>
              <a:t>：</a:t>
            </a:r>
            <a:endParaRPr kumimoji="1" lang="ja-JP" altLang="en-US" dirty="0"/>
          </a:p>
        </p:txBody>
      </p:sp>
      <p:sp>
        <p:nvSpPr>
          <p:cNvPr id="67" name="テキスト ボックス 29"/>
          <p:cNvSpPr txBox="1"/>
          <p:nvPr/>
        </p:nvSpPr>
        <p:spPr>
          <a:xfrm>
            <a:off x="349042" y="7316762"/>
            <a:ext cx="60294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ja-JP"/>
            </a:defPPr>
            <a:lvl1pPr marL="0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9504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19007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8511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38015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47518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7022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66526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76029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sz="1000" b="1" dirty="0">
                <a:solidFill>
                  <a:srgbClr val="002060"/>
                </a:solidFill>
                <a:latin typeface="メイリオ" panose="020B0604030504040204" pitchFamily="50" charset="-128"/>
              </a:rPr>
              <a:t>下記よりお申し込み下さい。なお、参加証は発行いたしません。本申込書を当日、受付へご提示下さい。</a:t>
            </a:r>
            <a:endParaRPr lang="en-US" altLang="ja-JP" sz="1000" b="1" dirty="0">
              <a:solidFill>
                <a:srgbClr val="002060"/>
              </a:solidFill>
              <a:latin typeface="メイリオ" panose="020B0604030504040204" pitchFamily="50" charset="-128"/>
            </a:endParaRPr>
          </a:p>
        </p:txBody>
      </p:sp>
      <p:sp>
        <p:nvSpPr>
          <p:cNvPr id="69" name="テキスト ボックス 29"/>
          <p:cNvSpPr txBox="1"/>
          <p:nvPr/>
        </p:nvSpPr>
        <p:spPr>
          <a:xfrm>
            <a:off x="475609" y="9108486"/>
            <a:ext cx="6157772" cy="709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ja-JP"/>
            </a:defPPr>
            <a:lvl1pPr marL="0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9504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19007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8511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38015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47518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7022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66526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76029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200"/>
              </a:lnSpc>
            </a:pPr>
            <a:r>
              <a:rPr lang="en-US" altLang="ja-JP" sz="900" b="1" dirty="0">
                <a:solidFill>
                  <a:schemeClr val="bg1"/>
                </a:solidFill>
                <a:latin typeface="メイリオ" panose="020B0604030504040204" pitchFamily="50" charset="-128"/>
              </a:rPr>
              <a:t>【</a:t>
            </a:r>
            <a:r>
              <a:rPr lang="ja-JP" altLang="en-US" sz="1050" b="1" dirty="0">
                <a:solidFill>
                  <a:schemeClr val="bg1"/>
                </a:solidFill>
                <a:latin typeface="メイリオ" panose="020B0604030504040204" pitchFamily="50" charset="-128"/>
              </a:rPr>
              <a:t>お願い</a:t>
            </a:r>
            <a:r>
              <a:rPr lang="en-US" altLang="ja-JP" sz="1050" b="1" dirty="0">
                <a:solidFill>
                  <a:schemeClr val="bg1"/>
                </a:solidFill>
                <a:latin typeface="メイリオ" panose="020B0604030504040204" pitchFamily="50" charset="-128"/>
              </a:rPr>
              <a:t>】</a:t>
            </a:r>
            <a:r>
              <a:rPr lang="ja-JP" altLang="en-US" sz="1050" b="1" dirty="0">
                <a:solidFill>
                  <a:schemeClr val="bg1"/>
                </a:solidFill>
                <a:latin typeface="メイリオ" panose="020B0604030504040204" pitchFamily="50" charset="-128"/>
              </a:rPr>
              <a:t>本申込書にご記入いただいたお客様の情報は、弊社並びに各法人会が今後開催する</a:t>
            </a:r>
            <a:endParaRPr lang="en-US" altLang="ja-JP" sz="1050" b="1" dirty="0">
              <a:solidFill>
                <a:schemeClr val="bg1"/>
              </a:solidFill>
              <a:latin typeface="メイリオ" panose="020B0604030504040204" pitchFamily="50" charset="-128"/>
            </a:endParaRPr>
          </a:p>
          <a:p>
            <a:pPr>
              <a:lnSpc>
                <a:spcPts val="1200"/>
              </a:lnSpc>
            </a:pPr>
            <a:r>
              <a:rPr lang="ja-JP" altLang="en-US" sz="1050" b="1" dirty="0">
                <a:solidFill>
                  <a:schemeClr val="bg1"/>
                </a:solidFill>
                <a:latin typeface="メイリオ" panose="020B0604030504040204" pitchFamily="50" charset="-128"/>
              </a:rPr>
              <a:t>　　　　セミナーのご案内や、当セミナーに関連するサービス等のご案内のために利用させて</a:t>
            </a:r>
            <a:endParaRPr lang="en-US" altLang="ja-JP" sz="1050" b="1" dirty="0">
              <a:solidFill>
                <a:schemeClr val="bg1"/>
              </a:solidFill>
              <a:latin typeface="メイリオ" panose="020B0604030504040204" pitchFamily="50" charset="-128"/>
            </a:endParaRPr>
          </a:p>
          <a:p>
            <a:pPr>
              <a:lnSpc>
                <a:spcPts val="1200"/>
              </a:lnSpc>
            </a:pPr>
            <a:r>
              <a:rPr lang="ja-JP" altLang="en-US" sz="1050" b="1" dirty="0">
                <a:solidFill>
                  <a:schemeClr val="bg1"/>
                </a:solidFill>
                <a:latin typeface="メイリオ" panose="020B0604030504040204" pitchFamily="50" charset="-128"/>
              </a:rPr>
              <a:t>　　　　いただくことがありますほか、講師および講師の所属する会社・団体等に情報を提供</a:t>
            </a:r>
            <a:endParaRPr lang="en-US" altLang="ja-JP" sz="1050" b="1" dirty="0">
              <a:solidFill>
                <a:schemeClr val="bg1"/>
              </a:solidFill>
              <a:latin typeface="メイリオ" panose="020B0604030504040204" pitchFamily="50" charset="-128"/>
            </a:endParaRPr>
          </a:p>
          <a:p>
            <a:pPr>
              <a:lnSpc>
                <a:spcPts val="1200"/>
              </a:lnSpc>
            </a:pPr>
            <a:r>
              <a:rPr lang="ja-JP" altLang="en-US" sz="1050" b="1" dirty="0">
                <a:solidFill>
                  <a:schemeClr val="bg1"/>
                </a:solidFill>
                <a:latin typeface="メイリオ" panose="020B0604030504040204" pitchFamily="50" charset="-128"/>
              </a:rPr>
              <a:t>　　　　させていただく場合がありますので、ご了承願います。</a:t>
            </a:r>
            <a:endParaRPr lang="en-US" altLang="ja-JP" sz="1050" b="1" dirty="0">
              <a:solidFill>
                <a:schemeClr val="bg1"/>
              </a:solidFill>
              <a:latin typeface="メイリオ" panose="020B0604030504040204" pitchFamily="50" charset="-128"/>
            </a:endParaRPr>
          </a:p>
        </p:txBody>
      </p:sp>
      <p:sp>
        <p:nvSpPr>
          <p:cNvPr id="74" name="正方形/長方形 73"/>
          <p:cNvSpPr/>
          <p:nvPr/>
        </p:nvSpPr>
        <p:spPr>
          <a:xfrm>
            <a:off x="570528" y="22512"/>
            <a:ext cx="18364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98764"/>
            <a:r>
              <a:rPr lang="ja-JP" altLang="en-US" sz="1600" dirty="0">
                <a:ln w="0">
                  <a:solidFill>
                    <a:prstClr val="white"/>
                  </a:solidFill>
                </a:ln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令和</a:t>
            </a:r>
            <a:r>
              <a:rPr lang="ja-JP" altLang="en-US" sz="3200" dirty="0">
                <a:ln w="0">
                  <a:solidFill>
                    <a:prstClr val="white"/>
                  </a:solidFill>
                </a:ln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８</a:t>
            </a:r>
            <a:r>
              <a:rPr lang="ja-JP" altLang="en-US" sz="1600" dirty="0">
                <a:ln w="0">
                  <a:solidFill>
                    <a:prstClr val="white"/>
                  </a:solidFill>
                </a:ln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年度</a:t>
            </a:r>
          </a:p>
        </p:txBody>
      </p:sp>
      <p:sp>
        <p:nvSpPr>
          <p:cNvPr id="75" name="正方形/長方形 74"/>
          <p:cNvSpPr/>
          <p:nvPr/>
        </p:nvSpPr>
        <p:spPr>
          <a:xfrm>
            <a:off x="3714747" y="205428"/>
            <a:ext cx="332328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98764"/>
            <a:r>
              <a:rPr lang="ja-JP" altLang="en-US" sz="1200" dirty="0">
                <a:solidFill>
                  <a:prstClr val="white"/>
                </a:solidFill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主催</a:t>
            </a:r>
            <a:r>
              <a:rPr lang="ja-JP" altLang="en-US" sz="1200" dirty="0">
                <a:solidFill>
                  <a:prstClr val="white"/>
                </a:solidFill>
                <a:effectLst/>
                <a:latin typeface="メイリオ" panose="020B0604030504040204" pitchFamily="50" charset="-128"/>
              </a:rPr>
              <a:t>：一般社団法人　東京法人会連合会</a:t>
            </a:r>
          </a:p>
        </p:txBody>
      </p:sp>
      <p:sp>
        <p:nvSpPr>
          <p:cNvPr id="77" name="テキスト ボックス 31"/>
          <p:cNvSpPr txBox="1"/>
          <p:nvPr/>
        </p:nvSpPr>
        <p:spPr>
          <a:xfrm>
            <a:off x="3591205" y="1888363"/>
            <a:ext cx="995785" cy="2823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ja-JP"/>
            </a:defPPr>
            <a:lvl1pPr marL="0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9504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19007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8511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38015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47518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7022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66526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76029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ja-JP" sz="1235" b="1" dirty="0">
                <a:solidFill>
                  <a:srgbClr val="FFFF00"/>
                </a:solidFill>
                <a:latin typeface="メイリオ" panose="020B0604030504040204" pitchFamily="50" charset="-128"/>
              </a:rPr>
              <a:t>14:30</a:t>
            </a:r>
            <a:r>
              <a:rPr lang="ja-JP" altLang="en-US" sz="1235" b="1" dirty="0">
                <a:solidFill>
                  <a:srgbClr val="FFFF00"/>
                </a:solidFill>
                <a:latin typeface="メイリオ" panose="020B0604030504040204" pitchFamily="50" charset="-128"/>
              </a:rPr>
              <a:t>開場</a:t>
            </a:r>
            <a:endParaRPr lang="ja-JP" altLang="en-US" sz="1235" dirty="0">
              <a:solidFill>
                <a:srgbClr val="FFFF00"/>
              </a:solidFill>
            </a:endParaRPr>
          </a:p>
        </p:txBody>
      </p:sp>
      <p:sp>
        <p:nvSpPr>
          <p:cNvPr id="49" name="テキスト ボックス 48"/>
          <p:cNvSpPr txBox="1"/>
          <p:nvPr/>
        </p:nvSpPr>
        <p:spPr>
          <a:xfrm>
            <a:off x="812289" y="8220321"/>
            <a:ext cx="542802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ja-JP" altLang="en-US" sz="1200" dirty="0"/>
              <a:t>所属法人会名</a:t>
            </a:r>
            <a:r>
              <a:rPr lang="ja-JP" altLang="en-US" dirty="0"/>
              <a:t>：　　　　　</a:t>
            </a:r>
            <a:r>
              <a:rPr lang="ja-JP" altLang="en-US" sz="1200" dirty="0"/>
              <a:t>法人会（会員でない方は記載不要です）  </a:t>
            </a:r>
            <a:r>
              <a:rPr lang="ja-JP" altLang="en-US" dirty="0"/>
              <a:t>　　　</a:t>
            </a:r>
            <a:endParaRPr kumimoji="1" lang="ja-JP" altLang="en-US" dirty="0"/>
          </a:p>
        </p:txBody>
      </p:sp>
      <p:sp>
        <p:nvSpPr>
          <p:cNvPr id="54" name="ホームベース 53"/>
          <p:cNvSpPr/>
          <p:nvPr/>
        </p:nvSpPr>
        <p:spPr>
          <a:xfrm>
            <a:off x="3863340" y="7555512"/>
            <a:ext cx="2397480" cy="483321"/>
          </a:xfrm>
          <a:prstGeom prst="homePlate">
            <a:avLst>
              <a:gd name="adj" fmla="val 37345"/>
            </a:avLst>
          </a:prstGeom>
          <a:solidFill>
            <a:srgbClr val="33339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98764"/>
            <a:r>
              <a:rPr lang="en-US" altLang="ja-JP" sz="1769" dirty="0">
                <a:solidFill>
                  <a:prstClr val="white"/>
                </a:solidFill>
              </a:rPr>
              <a:t>FAX:03-3357</a:t>
            </a:r>
            <a:r>
              <a:rPr lang="ja-JP" altLang="en-US" sz="1769" dirty="0">
                <a:solidFill>
                  <a:prstClr val="white"/>
                </a:solidFill>
              </a:rPr>
              <a:t>ｰ</a:t>
            </a:r>
            <a:r>
              <a:rPr lang="en-US" altLang="ja-JP" sz="1769" dirty="0">
                <a:solidFill>
                  <a:prstClr val="white"/>
                </a:solidFill>
              </a:rPr>
              <a:t>0771</a:t>
            </a:r>
            <a:endParaRPr lang="ja-JP" altLang="en-US" sz="1769" dirty="0">
              <a:solidFill>
                <a:prstClr val="white"/>
              </a:solidFill>
            </a:endParaRPr>
          </a:p>
        </p:txBody>
      </p:sp>
      <p:sp>
        <p:nvSpPr>
          <p:cNvPr id="57" name="ホームベース 56"/>
          <p:cNvSpPr/>
          <p:nvPr/>
        </p:nvSpPr>
        <p:spPr>
          <a:xfrm>
            <a:off x="2078569" y="7564161"/>
            <a:ext cx="1652006" cy="473313"/>
          </a:xfrm>
          <a:prstGeom prst="homePlate">
            <a:avLst>
              <a:gd name="adj" fmla="val 37345"/>
            </a:avLst>
          </a:prstGeom>
          <a:solidFill>
            <a:srgbClr val="33339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98764"/>
            <a:r>
              <a:rPr lang="ja-JP" altLang="en-US" sz="1100" dirty="0">
                <a:solidFill>
                  <a:prstClr val="white"/>
                </a:solidFill>
              </a:rPr>
              <a:t>一般社団法人</a:t>
            </a:r>
            <a:endParaRPr lang="en-US" altLang="ja-JP" sz="1100" dirty="0">
              <a:solidFill>
                <a:prstClr val="white"/>
              </a:solidFill>
            </a:endParaRPr>
          </a:p>
          <a:p>
            <a:pPr algn="ctr" defTabSz="898764"/>
            <a:r>
              <a:rPr lang="ja-JP" altLang="en-US" sz="1100" dirty="0">
                <a:solidFill>
                  <a:prstClr val="white"/>
                </a:solidFill>
              </a:rPr>
              <a:t>東京法人会連合会</a:t>
            </a:r>
          </a:p>
        </p:txBody>
      </p:sp>
      <p:sp>
        <p:nvSpPr>
          <p:cNvPr id="61" name="テキスト ボックス 60"/>
          <p:cNvSpPr txBox="1"/>
          <p:nvPr/>
        </p:nvSpPr>
        <p:spPr>
          <a:xfrm>
            <a:off x="3730574" y="8668920"/>
            <a:ext cx="249739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ja-JP" altLang="en-US" sz="1200" dirty="0"/>
              <a:t>法人会役職名</a:t>
            </a:r>
            <a:r>
              <a:rPr lang="ja-JP" altLang="en-US" dirty="0"/>
              <a:t>：</a:t>
            </a:r>
            <a:endParaRPr kumimoji="1" lang="ja-JP" altLang="en-US" dirty="0"/>
          </a:p>
        </p:txBody>
      </p:sp>
      <p:sp>
        <p:nvSpPr>
          <p:cNvPr id="3" name="正方形/長方形 2"/>
          <p:cNvSpPr/>
          <p:nvPr/>
        </p:nvSpPr>
        <p:spPr>
          <a:xfrm>
            <a:off x="-265744" y="502691"/>
            <a:ext cx="712374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ja-JP" altLang="en-US" sz="2800" b="1" cap="none" spc="0" dirty="0">
                <a:ln w="0"/>
                <a:solidFill>
                  <a:schemeClr val="bg1"/>
                </a:solidFill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「税を考える週間」協賛講演会</a:t>
            </a:r>
          </a:p>
        </p:txBody>
      </p:sp>
      <p:grpSp>
        <p:nvGrpSpPr>
          <p:cNvPr id="68" name="グループ化 67">
            <a:extLst>
              <a:ext uri="{FF2B5EF4-FFF2-40B4-BE49-F238E27FC236}">
                <a16:creationId xmlns:a16="http://schemas.microsoft.com/office/drawing/2014/main" id="{D43F7D5B-6FFD-4DB4-ABAF-F44CADA84ECA}"/>
              </a:ext>
            </a:extLst>
          </p:cNvPr>
          <p:cNvGrpSpPr/>
          <p:nvPr/>
        </p:nvGrpSpPr>
        <p:grpSpPr>
          <a:xfrm>
            <a:off x="353481" y="5210273"/>
            <a:ext cx="5509494" cy="2071372"/>
            <a:chOff x="491840" y="5236274"/>
            <a:chExt cx="6246648" cy="2007824"/>
          </a:xfrm>
        </p:grpSpPr>
        <p:grpSp>
          <p:nvGrpSpPr>
            <p:cNvPr id="70" name="グループ化 69">
              <a:extLst>
                <a:ext uri="{FF2B5EF4-FFF2-40B4-BE49-F238E27FC236}">
                  <a16:creationId xmlns:a16="http://schemas.microsoft.com/office/drawing/2014/main" id="{173E4DE3-A9EA-4AF1-8845-5A8199A7EB8D}"/>
                </a:ext>
              </a:extLst>
            </p:cNvPr>
            <p:cNvGrpSpPr/>
            <p:nvPr/>
          </p:nvGrpSpPr>
          <p:grpSpPr>
            <a:xfrm>
              <a:off x="491840" y="5236274"/>
              <a:ext cx="457863" cy="2007824"/>
              <a:chOff x="1576028" y="4979762"/>
              <a:chExt cx="457863" cy="542593"/>
            </a:xfrm>
          </p:grpSpPr>
          <p:sp>
            <p:nvSpPr>
              <p:cNvPr id="72" name="正方形/長方形 71">
                <a:extLst>
                  <a:ext uri="{FF2B5EF4-FFF2-40B4-BE49-F238E27FC236}">
                    <a16:creationId xmlns:a16="http://schemas.microsoft.com/office/drawing/2014/main" id="{D761DECB-323D-4AB8-AF54-1E856EB7730C}"/>
                  </a:ext>
                </a:extLst>
              </p:cNvPr>
              <p:cNvSpPr/>
              <p:nvPr/>
            </p:nvSpPr>
            <p:spPr>
              <a:xfrm>
                <a:off x="1576028" y="5013492"/>
                <a:ext cx="457863" cy="50886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98764"/>
                <a:endParaRPr lang="ja-JP" altLang="en-US" sz="1769">
                  <a:solidFill>
                    <a:prstClr val="black">
                      <a:lumMod val="75000"/>
                      <a:lumOff val="25000"/>
                    </a:prstClr>
                  </a:solidFill>
                </a:endParaRPr>
              </a:p>
            </p:txBody>
          </p:sp>
          <p:sp>
            <p:nvSpPr>
              <p:cNvPr id="73" name="正方形/長方形 72">
                <a:extLst>
                  <a:ext uri="{FF2B5EF4-FFF2-40B4-BE49-F238E27FC236}">
                    <a16:creationId xmlns:a16="http://schemas.microsoft.com/office/drawing/2014/main" id="{103681D6-EEE6-4A5C-9461-7A21475AC96D}"/>
                  </a:ext>
                </a:extLst>
              </p:cNvPr>
              <p:cNvSpPr/>
              <p:nvPr/>
            </p:nvSpPr>
            <p:spPr>
              <a:xfrm>
                <a:off x="1582461" y="4979762"/>
                <a:ext cx="418747" cy="484383"/>
              </a:xfrm>
              <a:prstGeom prst="rect">
                <a:avLst/>
              </a:prstGeom>
            </p:spPr>
            <p:txBody>
              <a:bodyPr vert="eaVert" wrap="square" anchor="ctr">
                <a:spAutoFit/>
              </a:bodyPr>
              <a:lstStyle/>
              <a:p>
                <a:pPr algn="ctr" defTabSz="898764"/>
                <a:r>
                  <a:rPr lang="ja-JP" altLang="en-US" sz="1200" b="1" dirty="0">
                    <a:solidFill>
                      <a:prstClr val="white"/>
                    </a:solidFill>
                  </a:rPr>
                  <a:t>会場案内図</a:t>
                </a:r>
              </a:p>
            </p:txBody>
          </p:sp>
        </p:grpSp>
        <p:cxnSp>
          <p:nvCxnSpPr>
            <p:cNvPr id="71" name="直線コネクタ 70">
              <a:extLst>
                <a:ext uri="{FF2B5EF4-FFF2-40B4-BE49-F238E27FC236}">
                  <a16:creationId xmlns:a16="http://schemas.microsoft.com/office/drawing/2014/main" id="{CF00E601-DAA3-428C-8B84-605B1BA82DCA}"/>
                </a:ext>
              </a:extLst>
            </p:cNvPr>
            <p:cNvCxnSpPr/>
            <p:nvPr/>
          </p:nvCxnSpPr>
          <p:spPr>
            <a:xfrm>
              <a:off x="546488" y="5370100"/>
              <a:ext cx="6192000" cy="0"/>
            </a:xfrm>
            <a:prstGeom prst="line">
              <a:avLst/>
            </a:prstGeom>
            <a:ln w="12700">
              <a:solidFill>
                <a:srgbClr val="0B539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テキスト ボックス 29">
            <a:extLst>
              <a:ext uri="{FF2B5EF4-FFF2-40B4-BE49-F238E27FC236}">
                <a16:creationId xmlns:a16="http://schemas.microsoft.com/office/drawing/2014/main" id="{DC357B8F-180D-4632-A068-E48D47BAFDF2}"/>
              </a:ext>
            </a:extLst>
          </p:cNvPr>
          <p:cNvSpPr txBox="1"/>
          <p:nvPr/>
        </p:nvSpPr>
        <p:spPr>
          <a:xfrm>
            <a:off x="812289" y="5400975"/>
            <a:ext cx="39233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ja-JP"/>
            </a:defPPr>
            <a:lvl1pPr marL="0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9504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19007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8511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38015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47518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7022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66526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76029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sz="1600" b="1" dirty="0">
                <a:solidFill>
                  <a:srgbClr val="002060"/>
                </a:solidFill>
                <a:latin typeface="メイリオ" panose="020B0604030504040204" pitchFamily="50" charset="-128"/>
              </a:rPr>
              <a:t>　アルカディア市ヶ谷 私学会館　</a:t>
            </a:r>
          </a:p>
        </p:txBody>
      </p:sp>
      <p:sp>
        <p:nvSpPr>
          <p:cNvPr id="15" name="テキスト ボックス 29">
            <a:extLst>
              <a:ext uri="{FF2B5EF4-FFF2-40B4-BE49-F238E27FC236}">
                <a16:creationId xmlns:a16="http://schemas.microsoft.com/office/drawing/2014/main" id="{F80D6F80-700D-41C0-99C5-864C7FC9C9F9}"/>
              </a:ext>
            </a:extLst>
          </p:cNvPr>
          <p:cNvSpPr txBox="1"/>
          <p:nvPr/>
        </p:nvSpPr>
        <p:spPr>
          <a:xfrm>
            <a:off x="3611050" y="5814481"/>
            <a:ext cx="211477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ja-JP"/>
            </a:defPPr>
            <a:lvl1pPr marL="0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9504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19007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8511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38015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47518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7022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66526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76029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200"/>
              </a:lnSpc>
            </a:pPr>
            <a:r>
              <a:rPr lang="ja-JP" altLang="en-US" sz="900" b="1" dirty="0">
                <a:solidFill>
                  <a:srgbClr val="002060"/>
                </a:solidFill>
                <a:latin typeface="メイリオ" panose="020B0604030504040204" pitchFamily="50" charset="-128"/>
              </a:rPr>
              <a:t>＜アクセス＞</a:t>
            </a:r>
            <a:endParaRPr lang="en-US" altLang="ja-JP" sz="900" b="1" dirty="0">
              <a:solidFill>
                <a:srgbClr val="002060"/>
              </a:solidFill>
              <a:latin typeface="メイリオ" panose="020B0604030504040204" pitchFamily="50" charset="-128"/>
            </a:endParaRPr>
          </a:p>
          <a:p>
            <a:pPr>
              <a:lnSpc>
                <a:spcPts val="1000"/>
              </a:lnSpc>
            </a:pPr>
            <a:r>
              <a:rPr lang="ja-JP" altLang="en-US" sz="900" b="1" dirty="0">
                <a:solidFill>
                  <a:srgbClr val="002060"/>
                </a:solidFill>
                <a:latin typeface="メイリオ" panose="020B0604030504040204" pitchFamily="50" charset="-128"/>
              </a:rPr>
              <a:t>■</a:t>
            </a:r>
            <a:r>
              <a:rPr lang="en-US" altLang="ja-JP" sz="900" b="1" dirty="0">
                <a:solidFill>
                  <a:srgbClr val="002060"/>
                </a:solidFill>
                <a:latin typeface="メイリオ" panose="020B0604030504040204" pitchFamily="50" charset="-128"/>
              </a:rPr>
              <a:t>JR</a:t>
            </a:r>
            <a:r>
              <a:rPr lang="ja-JP" altLang="en-US" sz="900" b="1" dirty="0">
                <a:solidFill>
                  <a:srgbClr val="002060"/>
                </a:solidFill>
                <a:latin typeface="メイリオ" panose="020B0604030504040204" pitchFamily="50" charset="-128"/>
              </a:rPr>
              <a:t>「市ヶ谷駅」より徒歩２分</a:t>
            </a:r>
            <a:endParaRPr lang="en-US" altLang="ja-JP" sz="900" b="1" dirty="0">
              <a:solidFill>
                <a:srgbClr val="002060"/>
              </a:solidFill>
              <a:latin typeface="メイリオ" panose="020B0604030504040204" pitchFamily="50" charset="-128"/>
            </a:endParaRPr>
          </a:p>
          <a:p>
            <a:pPr>
              <a:lnSpc>
                <a:spcPts val="1000"/>
              </a:lnSpc>
            </a:pPr>
            <a:endParaRPr lang="en-US" altLang="ja-JP" sz="900" b="1" dirty="0">
              <a:solidFill>
                <a:srgbClr val="002060"/>
              </a:solidFill>
              <a:latin typeface="メイリオ" panose="020B0604030504040204" pitchFamily="50" charset="-128"/>
            </a:endParaRPr>
          </a:p>
          <a:p>
            <a:pPr>
              <a:lnSpc>
                <a:spcPts val="1000"/>
              </a:lnSpc>
            </a:pPr>
            <a:r>
              <a:rPr lang="ja-JP" altLang="en-US" sz="900" b="1" dirty="0">
                <a:solidFill>
                  <a:srgbClr val="002060"/>
                </a:solidFill>
                <a:latin typeface="メイリオ" panose="020B0604030504040204" pitchFamily="50" charset="-128"/>
              </a:rPr>
              <a:t>■東京メトロ南北線、有楽町線「市ヶ谷駅」１または</a:t>
            </a:r>
            <a:r>
              <a:rPr lang="en-US" altLang="ja-JP" sz="900" b="1" dirty="0">
                <a:solidFill>
                  <a:srgbClr val="002060"/>
                </a:solidFill>
                <a:latin typeface="メイリオ" panose="020B0604030504040204" pitchFamily="50" charset="-128"/>
              </a:rPr>
              <a:t>A1</a:t>
            </a:r>
            <a:r>
              <a:rPr lang="ja-JP" altLang="en-US" sz="900" b="1" dirty="0">
                <a:solidFill>
                  <a:srgbClr val="002060"/>
                </a:solidFill>
                <a:latin typeface="メイリオ" panose="020B0604030504040204" pitchFamily="50" charset="-128"/>
              </a:rPr>
              <a:t>出口より　</a:t>
            </a:r>
            <a:endParaRPr lang="en-US" altLang="ja-JP" sz="900" b="1" dirty="0">
              <a:solidFill>
                <a:srgbClr val="002060"/>
              </a:solidFill>
              <a:latin typeface="メイリオ" panose="020B0604030504040204" pitchFamily="50" charset="-128"/>
            </a:endParaRPr>
          </a:p>
          <a:p>
            <a:pPr>
              <a:lnSpc>
                <a:spcPts val="1000"/>
              </a:lnSpc>
            </a:pPr>
            <a:r>
              <a:rPr lang="ja-JP" altLang="en-US" sz="900" b="1" dirty="0">
                <a:solidFill>
                  <a:srgbClr val="002060"/>
                </a:solidFill>
                <a:latin typeface="メイリオ" panose="020B0604030504040204" pitchFamily="50" charset="-128"/>
              </a:rPr>
              <a:t>　徒歩２分</a:t>
            </a:r>
            <a:endParaRPr lang="en-US" altLang="ja-JP" sz="900" b="1" dirty="0">
              <a:solidFill>
                <a:srgbClr val="002060"/>
              </a:solidFill>
              <a:latin typeface="メイリオ" panose="020B0604030504040204" pitchFamily="50" charset="-128"/>
            </a:endParaRPr>
          </a:p>
          <a:p>
            <a:pPr>
              <a:lnSpc>
                <a:spcPts val="1000"/>
              </a:lnSpc>
            </a:pPr>
            <a:endParaRPr lang="en-US" altLang="ja-JP" sz="900" b="1" dirty="0">
              <a:solidFill>
                <a:srgbClr val="002060"/>
              </a:solidFill>
              <a:latin typeface="メイリオ" panose="020B0604030504040204" pitchFamily="50" charset="-128"/>
            </a:endParaRPr>
          </a:p>
          <a:p>
            <a:pPr>
              <a:lnSpc>
                <a:spcPts val="1200"/>
              </a:lnSpc>
            </a:pPr>
            <a:r>
              <a:rPr lang="ja-JP" altLang="en-US" sz="900" b="1" dirty="0">
                <a:solidFill>
                  <a:srgbClr val="002060"/>
                </a:solidFill>
                <a:latin typeface="メイリオ" panose="020B0604030504040204" pitchFamily="50" charset="-128"/>
              </a:rPr>
              <a:t>■都営地下鉄新宿線「市ヶ谷駅」</a:t>
            </a:r>
            <a:endParaRPr lang="en-US" altLang="ja-JP" sz="900" b="1" dirty="0">
              <a:solidFill>
                <a:srgbClr val="002060"/>
              </a:solidFill>
              <a:latin typeface="メイリオ" panose="020B0604030504040204" pitchFamily="50" charset="-128"/>
            </a:endParaRPr>
          </a:p>
          <a:p>
            <a:pPr>
              <a:lnSpc>
                <a:spcPts val="1200"/>
              </a:lnSpc>
            </a:pPr>
            <a:r>
              <a:rPr lang="ja-JP" altLang="en-US" sz="900" b="1" dirty="0">
                <a:solidFill>
                  <a:srgbClr val="002060"/>
                </a:solidFill>
                <a:latin typeface="メイリオ" panose="020B0604030504040204" pitchFamily="50" charset="-128"/>
              </a:rPr>
              <a:t>　</a:t>
            </a:r>
            <a:r>
              <a:rPr lang="en-US" altLang="ja-JP" sz="900" b="1" dirty="0">
                <a:solidFill>
                  <a:srgbClr val="002060"/>
                </a:solidFill>
                <a:latin typeface="メイリオ" panose="020B0604030504040204" pitchFamily="50" charset="-128"/>
              </a:rPr>
              <a:t>A1</a:t>
            </a:r>
            <a:r>
              <a:rPr lang="ja-JP" altLang="en-US" sz="900" b="1" dirty="0">
                <a:solidFill>
                  <a:srgbClr val="002060"/>
                </a:solidFill>
                <a:latin typeface="メイリオ" panose="020B0604030504040204" pitchFamily="50" charset="-128"/>
              </a:rPr>
              <a:t>または</a:t>
            </a:r>
            <a:r>
              <a:rPr lang="en-US" altLang="ja-JP" sz="900" b="1" dirty="0">
                <a:solidFill>
                  <a:srgbClr val="002060"/>
                </a:solidFill>
                <a:latin typeface="メイリオ" panose="020B0604030504040204" pitchFamily="50" charset="-128"/>
              </a:rPr>
              <a:t>A4</a:t>
            </a:r>
            <a:r>
              <a:rPr lang="ja-JP" altLang="en-US" sz="900" b="1" dirty="0">
                <a:solidFill>
                  <a:srgbClr val="002060"/>
                </a:solidFill>
                <a:latin typeface="メイリオ" panose="020B0604030504040204" pitchFamily="50" charset="-128"/>
              </a:rPr>
              <a:t>出口より徒歩２分</a:t>
            </a:r>
          </a:p>
        </p:txBody>
      </p:sp>
      <p:sp>
        <p:nvSpPr>
          <p:cNvPr id="16" name="テキスト ボックス 31">
            <a:extLst>
              <a:ext uri="{FF2B5EF4-FFF2-40B4-BE49-F238E27FC236}">
                <a16:creationId xmlns:a16="http://schemas.microsoft.com/office/drawing/2014/main" id="{7F80BE95-511F-41E6-917F-6E61BE4BDB3E}"/>
              </a:ext>
            </a:extLst>
          </p:cNvPr>
          <p:cNvSpPr txBox="1"/>
          <p:nvPr/>
        </p:nvSpPr>
        <p:spPr>
          <a:xfrm>
            <a:off x="3732831" y="5393611"/>
            <a:ext cx="15536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ja-JP"/>
            </a:defPPr>
            <a:lvl1pPr marL="0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9504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19007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8511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38015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47518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7022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66526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76029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ja-JP" altLang="en-US" sz="1600" b="1" dirty="0">
                <a:solidFill>
                  <a:prstClr val="white"/>
                </a:solidFill>
                <a:latin typeface="メイリオ" panose="020B0604030504040204" pitchFamily="50" charset="-128"/>
              </a:rPr>
              <a:t> </a:t>
            </a:r>
            <a:r>
              <a:rPr lang="ja-JP" altLang="en-US" sz="1600" b="1" dirty="0">
                <a:solidFill>
                  <a:srgbClr val="0033CC"/>
                </a:solidFill>
                <a:latin typeface="メイリオ" panose="020B0604030504040204" pitchFamily="50" charset="-128"/>
              </a:rPr>
              <a:t>６階</a:t>
            </a:r>
            <a:r>
              <a:rPr lang="en-US" altLang="ja-JP" sz="1600" b="1" dirty="0">
                <a:solidFill>
                  <a:srgbClr val="0033CC"/>
                </a:solidFill>
                <a:latin typeface="メイリオ" panose="020B0604030504040204" pitchFamily="50" charset="-128"/>
              </a:rPr>
              <a:t>【</a:t>
            </a:r>
            <a:r>
              <a:rPr lang="ja-JP" altLang="en-US" sz="1600" b="1" dirty="0">
                <a:solidFill>
                  <a:srgbClr val="0033CC"/>
                </a:solidFill>
                <a:latin typeface="メイリオ" panose="020B0604030504040204" pitchFamily="50" charset="-128"/>
              </a:rPr>
              <a:t>阿蘇</a:t>
            </a:r>
            <a:r>
              <a:rPr lang="en-US" altLang="ja-JP" sz="1600" b="1" dirty="0">
                <a:solidFill>
                  <a:srgbClr val="0033CC"/>
                </a:solidFill>
                <a:latin typeface="メイリオ" panose="020B0604030504040204" pitchFamily="50" charset="-128"/>
              </a:rPr>
              <a:t>】 </a:t>
            </a:r>
            <a:endParaRPr lang="ja-JP" altLang="en-US" sz="1600" dirty="0">
              <a:solidFill>
                <a:srgbClr val="0033CC"/>
              </a:solidFill>
            </a:endParaRPr>
          </a:p>
        </p:txBody>
      </p:sp>
      <p:pic>
        <p:nvPicPr>
          <p:cNvPr id="4" name="図 3">
            <a:extLst>
              <a:ext uri="{FF2B5EF4-FFF2-40B4-BE49-F238E27FC236}">
                <a16:creationId xmlns:a16="http://schemas.microsoft.com/office/drawing/2014/main" id="{F2A1C4C4-AFF0-A294-0C66-382897C4DD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6455" y="5670757"/>
            <a:ext cx="2199275" cy="1610888"/>
          </a:xfrm>
          <a:prstGeom prst="rect">
            <a:avLst/>
          </a:prstGeom>
        </p:spPr>
      </p:pic>
      <p:pic>
        <p:nvPicPr>
          <p:cNvPr id="10" name="図 9">
            <a:extLst>
              <a:ext uri="{FF2B5EF4-FFF2-40B4-BE49-F238E27FC236}">
                <a16:creationId xmlns:a16="http://schemas.microsoft.com/office/drawing/2014/main" id="{4D290FFA-DE01-0E43-7424-92AB1B43D7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8059" y="2980920"/>
            <a:ext cx="1311574" cy="1612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302136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テーマ">
  <a:themeElements>
    <a:clrScheme name="青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Segoe　メイリオ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32.potx" id="{A2FFFB87-B135-4F6F-93C3-31EBF096B488}" vid="{48EE3F0C-4BC7-4324-B8FB-B9F6BD660F7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166</TotalTime>
  <Words>308</Words>
  <Application>Microsoft Office PowerPoint</Application>
  <PresentationFormat>A4 210 x 297 mm</PresentationFormat>
  <Paragraphs>42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Meiryo UI</vt:lpstr>
      <vt:lpstr>ＭＳ Ｐゴシック</vt:lpstr>
      <vt:lpstr>メイリオ</vt:lpstr>
      <vt:lpstr>Arial</vt:lpstr>
      <vt:lpstr>Segoe UI</vt:lpstr>
      <vt:lpstr>1_Office テーマ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新事業承継税制と今後の事業承継対策</dc:title>
  <dc:creator>NHOST11</dc:creator>
  <cp:lastModifiedBy>eisuke onodera</cp:lastModifiedBy>
  <cp:revision>77</cp:revision>
  <cp:lastPrinted>2026-07-14T06:12:56Z</cp:lastPrinted>
  <dcterms:created xsi:type="dcterms:W3CDTF">2018-08-16T06:25:46Z</dcterms:created>
  <dcterms:modified xsi:type="dcterms:W3CDTF">2026-09-03T02:53:52Z</dcterms:modified>
</cp:coreProperties>
</file>